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 id="2147483660" r:id="rId5"/>
    <p:sldMasterId id="2147483672"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Lst>
  <p:sldSz cy="5143500" cx="9144000"/>
  <p:notesSz cx="6858000" cy="9144000"/>
  <p:embeddedFontLst>
    <p:embeddedFont>
      <p:font typeface="Roboto"/>
      <p:regular r:id="rId31"/>
      <p:bold r:id="rId32"/>
      <p:italic r:id="rId33"/>
      <p:boldItalic r:id="rId34"/>
    </p:embeddedFont>
    <p:embeddedFont>
      <p:font typeface="Bebas Neue"/>
      <p:regular r:id="rId3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5440">
          <p15:clr>
            <a:srgbClr val="747775"/>
          </p15:clr>
        </p15:guide>
        <p15:guide id="2" orient="horz" pos="554">
          <p15:clr>
            <a:srgbClr val="747775"/>
          </p15:clr>
        </p15:guide>
        <p15:guide id="3" orient="horz" pos="917">
          <p15:clr>
            <a:srgbClr val="747775"/>
          </p15:clr>
        </p15:guide>
        <p15:guide id="4" pos="340">
          <p15:clr>
            <a:srgbClr val="A4A3A4"/>
          </p15:clr>
        </p15:guide>
        <p15:guide id="5" orient="horz" pos="2867">
          <p15:clr>
            <a:srgbClr val="A4A3A4"/>
          </p15:clr>
        </p15:guide>
      </p15:sldGuideLst>
    </p:ext>
    <p:ext uri="GoogleSlidesCustomDataVersion2">
      <go:slidesCustomData xmlns:go="http://customooxmlschemas.google.com/" r:id="rId36" roundtripDataSignature="AMtx7mjRTTtzTTnhTNVMTwtlXYxVEMIR8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5440"/>
        <p:guide pos="554" orient="horz"/>
        <p:guide pos="917" orient="horz"/>
        <p:guide pos="340"/>
        <p:guide pos="2867" orient="horz"/>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1" Type="http://schemas.openxmlformats.org/officeDocument/2006/relationships/theme" Target="theme/theme4.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5" Type="http://schemas.openxmlformats.org/officeDocument/2006/relationships/slideMaster" Target="slideMasters/slideMaster2.xml"/><Relationship Id="rId6" Type="http://schemas.openxmlformats.org/officeDocument/2006/relationships/slideMaster" Target="slideMasters/slideMaster3.xml"/><Relationship Id="rId29" Type="http://schemas.openxmlformats.org/officeDocument/2006/relationships/slide" Target="slides/slide2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Roboto-regular.fntdata"/><Relationship Id="rId30" Type="http://schemas.openxmlformats.org/officeDocument/2006/relationships/slide" Target="slides/slide23.xml"/><Relationship Id="rId11" Type="http://schemas.openxmlformats.org/officeDocument/2006/relationships/slide" Target="slides/slide4.xml"/><Relationship Id="rId33" Type="http://schemas.openxmlformats.org/officeDocument/2006/relationships/font" Target="fonts/Roboto-italic.fntdata"/><Relationship Id="rId10" Type="http://schemas.openxmlformats.org/officeDocument/2006/relationships/slide" Target="slides/slide3.xml"/><Relationship Id="rId32" Type="http://schemas.openxmlformats.org/officeDocument/2006/relationships/font" Target="fonts/Roboto-bold.fntdata"/><Relationship Id="rId13" Type="http://schemas.openxmlformats.org/officeDocument/2006/relationships/slide" Target="slides/slide6.xml"/><Relationship Id="rId35" Type="http://schemas.openxmlformats.org/officeDocument/2006/relationships/font" Target="fonts/BebasNeue-regular.fntdata"/><Relationship Id="rId12" Type="http://schemas.openxmlformats.org/officeDocument/2006/relationships/slide" Target="slides/slide5.xml"/><Relationship Id="rId34" Type="http://schemas.openxmlformats.org/officeDocument/2006/relationships/font" Target="fonts/Roboto-boldItalic.fntdata"/><Relationship Id="rId15" Type="http://schemas.openxmlformats.org/officeDocument/2006/relationships/slide" Target="slides/slide8.xml"/><Relationship Id="rId14" Type="http://schemas.openxmlformats.org/officeDocument/2006/relationships/slide" Target="slides/slide7.xml"/><Relationship Id="rId36" Type="http://customschemas.google.com/relationships/presentationmetadata" Target="metadata"/><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1pPr>
            <a:lvl2pPr indent="-317500" lvl="1" marL="9144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2pPr>
            <a:lvl3pPr indent="-317500" lvl="2" marL="13716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3pPr>
            <a:lvl4pPr indent="-317500" lvl="3" marL="18288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4pPr>
            <a:lvl5pPr indent="-317500" lvl="4" marL="22860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5pPr>
            <a:lvl6pPr indent="-317500" lvl="5" marL="27432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6pPr>
            <a:lvl7pPr indent="-317500" lvl="6" marL="32004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7pPr>
            <a:lvl8pPr indent="-317500" lvl="7" marL="36576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8pPr>
            <a:lvl9pPr indent="-317500" lvl="8" marL="41148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3708abcfe88_0_10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1" name="Google Shape;181;g3708abcfe88_0_10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9" name="Shape 409"/>
        <p:cNvGrpSpPr/>
        <p:nvPr/>
      </p:nvGrpSpPr>
      <p:grpSpPr>
        <a:xfrm>
          <a:off x="0" y="0"/>
          <a:ext cx="0" cy="0"/>
          <a:chOff x="0" y="0"/>
          <a:chExt cx="0" cy="0"/>
        </a:xfrm>
      </p:grpSpPr>
      <p:sp>
        <p:nvSpPr>
          <p:cNvPr id="410" name="Google Shape;410;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11" name="Google Shape;411;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9" name="Shape 439"/>
        <p:cNvGrpSpPr/>
        <p:nvPr/>
      </p:nvGrpSpPr>
      <p:grpSpPr>
        <a:xfrm>
          <a:off x="0" y="0"/>
          <a:ext cx="0" cy="0"/>
          <a:chOff x="0" y="0"/>
          <a:chExt cx="0" cy="0"/>
        </a:xfrm>
      </p:grpSpPr>
      <p:sp>
        <p:nvSpPr>
          <p:cNvPr id="440" name="Google Shape;440;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41" name="Google Shape;441;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8" name="Shape 448"/>
        <p:cNvGrpSpPr/>
        <p:nvPr/>
      </p:nvGrpSpPr>
      <p:grpSpPr>
        <a:xfrm>
          <a:off x="0" y="0"/>
          <a:ext cx="0" cy="0"/>
          <a:chOff x="0" y="0"/>
          <a:chExt cx="0" cy="0"/>
        </a:xfrm>
      </p:grpSpPr>
      <p:sp>
        <p:nvSpPr>
          <p:cNvPr id="449" name="Google Shape;449;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50" name="Google Shape;450;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7" name="Shape 457"/>
        <p:cNvGrpSpPr/>
        <p:nvPr/>
      </p:nvGrpSpPr>
      <p:grpSpPr>
        <a:xfrm>
          <a:off x="0" y="0"/>
          <a:ext cx="0" cy="0"/>
          <a:chOff x="0" y="0"/>
          <a:chExt cx="0" cy="0"/>
        </a:xfrm>
      </p:grpSpPr>
      <p:sp>
        <p:nvSpPr>
          <p:cNvPr id="458" name="Google Shape;458;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59" name="Google Shape;459;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7" name="Shape 467"/>
        <p:cNvGrpSpPr/>
        <p:nvPr/>
      </p:nvGrpSpPr>
      <p:grpSpPr>
        <a:xfrm>
          <a:off x="0" y="0"/>
          <a:ext cx="0" cy="0"/>
          <a:chOff x="0" y="0"/>
          <a:chExt cx="0" cy="0"/>
        </a:xfrm>
      </p:grpSpPr>
      <p:sp>
        <p:nvSpPr>
          <p:cNvPr id="468" name="Google Shape;468;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9" name="Google Shape;469;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7" name="Shape 477"/>
        <p:cNvGrpSpPr/>
        <p:nvPr/>
      </p:nvGrpSpPr>
      <p:grpSpPr>
        <a:xfrm>
          <a:off x="0" y="0"/>
          <a:ext cx="0" cy="0"/>
          <a:chOff x="0" y="0"/>
          <a:chExt cx="0" cy="0"/>
        </a:xfrm>
      </p:grpSpPr>
      <p:sp>
        <p:nvSpPr>
          <p:cNvPr id="478" name="Google Shape;478;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79" name="Google Shape;479;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7" name="Shape 487"/>
        <p:cNvGrpSpPr/>
        <p:nvPr/>
      </p:nvGrpSpPr>
      <p:grpSpPr>
        <a:xfrm>
          <a:off x="0" y="0"/>
          <a:ext cx="0" cy="0"/>
          <a:chOff x="0" y="0"/>
          <a:chExt cx="0" cy="0"/>
        </a:xfrm>
      </p:grpSpPr>
      <p:sp>
        <p:nvSpPr>
          <p:cNvPr id="488" name="Google Shape;488;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9" name="Google Shape;489;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7" name="Shape 497"/>
        <p:cNvGrpSpPr/>
        <p:nvPr/>
      </p:nvGrpSpPr>
      <p:grpSpPr>
        <a:xfrm>
          <a:off x="0" y="0"/>
          <a:ext cx="0" cy="0"/>
          <a:chOff x="0" y="0"/>
          <a:chExt cx="0" cy="0"/>
        </a:xfrm>
      </p:grpSpPr>
      <p:sp>
        <p:nvSpPr>
          <p:cNvPr id="498" name="Google Shape;498;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99" name="Google Shape;499;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7" name="Shape 507"/>
        <p:cNvGrpSpPr/>
        <p:nvPr/>
      </p:nvGrpSpPr>
      <p:grpSpPr>
        <a:xfrm>
          <a:off x="0" y="0"/>
          <a:ext cx="0" cy="0"/>
          <a:chOff x="0" y="0"/>
          <a:chExt cx="0" cy="0"/>
        </a:xfrm>
      </p:grpSpPr>
      <p:sp>
        <p:nvSpPr>
          <p:cNvPr id="508" name="Google Shape;508;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9" name="Google Shape;509;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7" name="Shape 517"/>
        <p:cNvGrpSpPr/>
        <p:nvPr/>
      </p:nvGrpSpPr>
      <p:grpSpPr>
        <a:xfrm>
          <a:off x="0" y="0"/>
          <a:ext cx="0" cy="0"/>
          <a:chOff x="0" y="0"/>
          <a:chExt cx="0" cy="0"/>
        </a:xfrm>
      </p:grpSpPr>
      <p:sp>
        <p:nvSpPr>
          <p:cNvPr id="518" name="Google Shape;518;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19" name="Google Shape;519;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g3708abcfe88_0_1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8" name="Google Shape;188;g3708abcfe88_0_1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6" name="Shape 526"/>
        <p:cNvGrpSpPr/>
        <p:nvPr/>
      </p:nvGrpSpPr>
      <p:grpSpPr>
        <a:xfrm>
          <a:off x="0" y="0"/>
          <a:ext cx="0" cy="0"/>
          <a:chOff x="0" y="0"/>
          <a:chExt cx="0" cy="0"/>
        </a:xfrm>
      </p:grpSpPr>
      <p:sp>
        <p:nvSpPr>
          <p:cNvPr id="527" name="Google Shape;527;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8" name="Google Shape;528;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8" name="Shape 538"/>
        <p:cNvGrpSpPr/>
        <p:nvPr/>
      </p:nvGrpSpPr>
      <p:grpSpPr>
        <a:xfrm>
          <a:off x="0" y="0"/>
          <a:ext cx="0" cy="0"/>
          <a:chOff x="0" y="0"/>
          <a:chExt cx="0" cy="0"/>
        </a:xfrm>
      </p:grpSpPr>
      <p:sp>
        <p:nvSpPr>
          <p:cNvPr id="539" name="Google Shape;539;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40" name="Google Shape;540;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9" name="Shape 569"/>
        <p:cNvGrpSpPr/>
        <p:nvPr/>
      </p:nvGrpSpPr>
      <p:grpSpPr>
        <a:xfrm>
          <a:off x="0" y="0"/>
          <a:ext cx="0" cy="0"/>
          <a:chOff x="0" y="0"/>
          <a:chExt cx="0" cy="0"/>
        </a:xfrm>
      </p:grpSpPr>
      <p:sp>
        <p:nvSpPr>
          <p:cNvPr id="570" name="Google Shape;570;g37137df03ed_0_7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71" name="Google Shape;571;g37137df03ed_0_7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3" name="Shape 583"/>
        <p:cNvGrpSpPr/>
        <p:nvPr/>
      </p:nvGrpSpPr>
      <p:grpSpPr>
        <a:xfrm>
          <a:off x="0" y="0"/>
          <a:ext cx="0" cy="0"/>
          <a:chOff x="0" y="0"/>
          <a:chExt cx="0" cy="0"/>
        </a:xfrm>
      </p:grpSpPr>
      <p:sp>
        <p:nvSpPr>
          <p:cNvPr id="584" name="Google Shape;584;g3708abcfe88_0_4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85" name="Google Shape;585;g3708abcfe88_0_4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g3708abcfe88_0_1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1" name="Google Shape;201;g3708abcfe88_0_1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g3708abcfe88_0_14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4" name="Google Shape;224;g3708abcfe88_0_14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4" name="Google Shape;234;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2" name="Google Shape;272;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2" name="Shape 302"/>
        <p:cNvGrpSpPr/>
        <p:nvPr/>
      </p:nvGrpSpPr>
      <p:grpSpPr>
        <a:xfrm>
          <a:off x="0" y="0"/>
          <a:ext cx="0" cy="0"/>
          <a:chOff x="0" y="0"/>
          <a:chExt cx="0" cy="0"/>
        </a:xfrm>
      </p:grpSpPr>
      <p:sp>
        <p:nvSpPr>
          <p:cNvPr id="303" name="Google Shape;303;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4" name="Google Shape;304;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3" name="Google Shape;313;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0" name="Shape 400"/>
        <p:cNvGrpSpPr/>
        <p:nvPr/>
      </p:nvGrpSpPr>
      <p:grpSpPr>
        <a:xfrm>
          <a:off x="0" y="0"/>
          <a:ext cx="0" cy="0"/>
          <a:chOff x="0" y="0"/>
          <a:chExt cx="0" cy="0"/>
        </a:xfrm>
      </p:grpSpPr>
      <p:sp>
        <p:nvSpPr>
          <p:cNvPr id="401" name="Google Shape;401;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2" name="Google Shape;402;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g3708abcfe88_0_487"/>
          <p:cNvSpPr/>
          <p:nvPr/>
        </p:nvSpPr>
        <p:spPr>
          <a:xfrm flipH="1">
            <a:off x="8246400" y="4245925"/>
            <a:ext cx="897600" cy="897600"/>
          </a:xfrm>
          <a:prstGeom prst="rtTriangle">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 name="Google Shape;11;g3708abcfe88_0_487"/>
          <p:cNvSpPr/>
          <p:nvPr/>
        </p:nvSpPr>
        <p:spPr>
          <a:xfrm flipH="1">
            <a:off x="8246400" y="4245875"/>
            <a:ext cx="897600" cy="897600"/>
          </a:xfrm>
          <a:prstGeom prst="round1Rect">
            <a:avLst>
              <a:gd fmla="val 16667" name="adj"/>
            </a:avLst>
          </a:prstGeom>
          <a:solidFill>
            <a:schemeClr val="lt1">
              <a:alpha val="67450"/>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 name="Google Shape;12;g3708abcfe88_0_487"/>
          <p:cNvSpPr txBox="1"/>
          <p:nvPr>
            <p:ph type="ctrTitle"/>
          </p:nvPr>
        </p:nvSpPr>
        <p:spPr>
          <a:xfrm>
            <a:off x="390525" y="1819275"/>
            <a:ext cx="8222100" cy="9336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13" name="Google Shape;13;g3708abcfe88_0_487"/>
          <p:cNvSpPr txBox="1"/>
          <p:nvPr>
            <p:ph idx="1" type="subTitle"/>
          </p:nvPr>
        </p:nvSpPr>
        <p:spPr>
          <a:xfrm>
            <a:off x="390525" y="2789130"/>
            <a:ext cx="8222100" cy="4329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Clr>
                <a:schemeClr val="lt1"/>
              </a:buClr>
              <a:buSzPts val="1800"/>
              <a:buNone/>
              <a:defRPr sz="1800">
                <a:solidFill>
                  <a:schemeClr val="lt1"/>
                </a:solidFill>
              </a:defRPr>
            </a:lvl2pPr>
            <a:lvl3pPr lvl="2" algn="l">
              <a:lnSpc>
                <a:spcPct val="100000"/>
              </a:lnSpc>
              <a:spcBef>
                <a:spcPts val="0"/>
              </a:spcBef>
              <a:spcAft>
                <a:spcPts val="0"/>
              </a:spcAft>
              <a:buClr>
                <a:schemeClr val="lt1"/>
              </a:buClr>
              <a:buSzPts val="1800"/>
              <a:buNone/>
              <a:defRPr sz="1800">
                <a:solidFill>
                  <a:schemeClr val="lt1"/>
                </a:solidFill>
              </a:defRPr>
            </a:lvl3pPr>
            <a:lvl4pPr lvl="3" algn="l">
              <a:lnSpc>
                <a:spcPct val="100000"/>
              </a:lnSpc>
              <a:spcBef>
                <a:spcPts val="0"/>
              </a:spcBef>
              <a:spcAft>
                <a:spcPts val="0"/>
              </a:spcAft>
              <a:buClr>
                <a:schemeClr val="lt1"/>
              </a:buClr>
              <a:buSzPts val="1800"/>
              <a:buNone/>
              <a:defRPr sz="1800">
                <a:solidFill>
                  <a:schemeClr val="lt1"/>
                </a:solidFill>
              </a:defRPr>
            </a:lvl4pPr>
            <a:lvl5pPr lvl="4" algn="l">
              <a:lnSpc>
                <a:spcPct val="100000"/>
              </a:lnSpc>
              <a:spcBef>
                <a:spcPts val="0"/>
              </a:spcBef>
              <a:spcAft>
                <a:spcPts val="0"/>
              </a:spcAft>
              <a:buClr>
                <a:schemeClr val="lt1"/>
              </a:buClr>
              <a:buSzPts val="1800"/>
              <a:buNone/>
              <a:defRPr sz="1800">
                <a:solidFill>
                  <a:schemeClr val="lt1"/>
                </a:solidFill>
              </a:defRPr>
            </a:lvl5pPr>
            <a:lvl6pPr lvl="5" algn="l">
              <a:lnSpc>
                <a:spcPct val="100000"/>
              </a:lnSpc>
              <a:spcBef>
                <a:spcPts val="0"/>
              </a:spcBef>
              <a:spcAft>
                <a:spcPts val="0"/>
              </a:spcAft>
              <a:buClr>
                <a:schemeClr val="lt1"/>
              </a:buClr>
              <a:buSzPts val="1800"/>
              <a:buNone/>
              <a:defRPr sz="1800">
                <a:solidFill>
                  <a:schemeClr val="lt1"/>
                </a:solidFill>
              </a:defRPr>
            </a:lvl6pPr>
            <a:lvl7pPr lvl="6" algn="l">
              <a:lnSpc>
                <a:spcPct val="100000"/>
              </a:lnSpc>
              <a:spcBef>
                <a:spcPts val="0"/>
              </a:spcBef>
              <a:spcAft>
                <a:spcPts val="0"/>
              </a:spcAft>
              <a:buClr>
                <a:schemeClr val="lt1"/>
              </a:buClr>
              <a:buSzPts val="1800"/>
              <a:buNone/>
              <a:defRPr sz="1800">
                <a:solidFill>
                  <a:schemeClr val="lt1"/>
                </a:solidFill>
              </a:defRPr>
            </a:lvl7pPr>
            <a:lvl8pPr lvl="7" algn="l">
              <a:lnSpc>
                <a:spcPct val="100000"/>
              </a:lnSpc>
              <a:spcBef>
                <a:spcPts val="0"/>
              </a:spcBef>
              <a:spcAft>
                <a:spcPts val="0"/>
              </a:spcAft>
              <a:buClr>
                <a:schemeClr val="lt1"/>
              </a:buClr>
              <a:buSzPts val="1800"/>
              <a:buNone/>
              <a:defRPr sz="1800">
                <a:solidFill>
                  <a:schemeClr val="lt1"/>
                </a:solidFill>
              </a:defRPr>
            </a:lvl8pPr>
            <a:lvl9pPr lvl="8" algn="l">
              <a:lnSpc>
                <a:spcPct val="100000"/>
              </a:lnSpc>
              <a:spcBef>
                <a:spcPts val="0"/>
              </a:spcBef>
              <a:spcAft>
                <a:spcPts val="0"/>
              </a:spcAft>
              <a:buClr>
                <a:schemeClr val="lt1"/>
              </a:buClr>
              <a:buSzPts val="1800"/>
              <a:buNone/>
              <a:defRPr sz="1800">
                <a:solidFill>
                  <a:schemeClr val="lt1"/>
                </a:solidFill>
              </a:defRPr>
            </a:lvl9pPr>
          </a:lstStyle>
          <a:p/>
        </p:txBody>
      </p:sp>
      <p:sp>
        <p:nvSpPr>
          <p:cNvPr id="14" name="Google Shape;14;g3708abcfe88_0_487"/>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4" name="Shape 54"/>
        <p:cNvGrpSpPr/>
        <p:nvPr/>
      </p:nvGrpSpPr>
      <p:grpSpPr>
        <a:xfrm>
          <a:off x="0" y="0"/>
          <a:ext cx="0" cy="0"/>
          <a:chOff x="0" y="0"/>
          <a:chExt cx="0" cy="0"/>
        </a:xfrm>
      </p:grpSpPr>
      <p:sp>
        <p:nvSpPr>
          <p:cNvPr id="55" name="Google Shape;55;g3708abcfe88_0_532"/>
          <p:cNvSpPr txBox="1"/>
          <p:nvPr/>
        </p:nvSpPr>
        <p:spPr>
          <a:xfrm flipH="1" rot="10800000">
            <a:off x="0" y="0"/>
            <a:ext cx="9144000" cy="46959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 name="Google Shape;56;g3708abcfe88_0_532"/>
          <p:cNvSpPr/>
          <p:nvPr/>
        </p:nvSpPr>
        <p:spPr>
          <a:xfrm flipH="1" rot="10800000">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 name="Google Shape;57;g3708abcfe88_0_532"/>
          <p:cNvSpPr txBox="1"/>
          <p:nvPr>
            <p:ph idx="1" type="body"/>
          </p:nvPr>
        </p:nvSpPr>
        <p:spPr>
          <a:xfrm>
            <a:off x="57150" y="4696825"/>
            <a:ext cx="8382000" cy="446700"/>
          </a:xfrm>
          <a:prstGeom prst="rect">
            <a:avLst/>
          </a:prstGeom>
          <a:noFill/>
          <a:ln>
            <a:noFill/>
          </a:ln>
        </p:spPr>
        <p:txBody>
          <a:bodyPr anchorCtr="0" anchor="ctr" bIns="91425" lIns="91425" spcFirstLastPara="1" rIns="91425" wrap="square" tIns="91425">
            <a:noAutofit/>
          </a:bodyPr>
          <a:lstStyle>
            <a:lvl1pPr indent="-228600" lvl="0" marL="457200" algn="l">
              <a:lnSpc>
                <a:spcPct val="100000"/>
              </a:lnSpc>
              <a:spcBef>
                <a:spcPts val="0"/>
              </a:spcBef>
              <a:spcAft>
                <a:spcPts val="0"/>
              </a:spcAft>
              <a:buClr>
                <a:schemeClr val="lt1"/>
              </a:buClr>
              <a:buSzPts val="1200"/>
              <a:buNone/>
              <a:defRPr sz="1200">
                <a:solidFill>
                  <a:schemeClr val="lt1"/>
                </a:solidFill>
              </a:defRPr>
            </a:lvl1pPr>
          </a:lstStyle>
          <a:p/>
        </p:txBody>
      </p:sp>
      <p:sp>
        <p:nvSpPr>
          <p:cNvPr id="58" name="Google Shape;58;g3708abcfe88_0_532"/>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accent4"/>
        </a:solidFill>
      </p:bgPr>
    </p:bg>
    <p:spTree>
      <p:nvGrpSpPr>
        <p:cNvPr id="59" name="Shape 59"/>
        <p:cNvGrpSpPr/>
        <p:nvPr/>
      </p:nvGrpSpPr>
      <p:grpSpPr>
        <a:xfrm>
          <a:off x="0" y="0"/>
          <a:ext cx="0" cy="0"/>
          <a:chOff x="0" y="0"/>
          <a:chExt cx="0" cy="0"/>
        </a:xfrm>
      </p:grpSpPr>
      <p:sp>
        <p:nvSpPr>
          <p:cNvPr id="60" name="Google Shape;60;g3708abcfe88_0_537"/>
          <p:cNvSpPr txBox="1"/>
          <p:nvPr>
            <p:ph hasCustomPrompt="1" type="title"/>
          </p:nvPr>
        </p:nvSpPr>
        <p:spPr>
          <a:xfrm>
            <a:off x="475500" y="1258525"/>
            <a:ext cx="8222100" cy="19635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dk2"/>
              </a:buClr>
              <a:buSzPts val="12000"/>
              <a:buNone/>
              <a:defRPr sz="12000">
                <a:solidFill>
                  <a:schemeClr val="dk2"/>
                </a:solidFill>
              </a:defRPr>
            </a:lvl1pPr>
            <a:lvl2pPr lvl="1" algn="ctr">
              <a:lnSpc>
                <a:spcPct val="100000"/>
              </a:lnSpc>
              <a:spcBef>
                <a:spcPts val="0"/>
              </a:spcBef>
              <a:spcAft>
                <a:spcPts val="0"/>
              </a:spcAft>
              <a:buClr>
                <a:schemeClr val="dk2"/>
              </a:buClr>
              <a:buSzPts val="12000"/>
              <a:buNone/>
              <a:defRPr sz="12000">
                <a:solidFill>
                  <a:schemeClr val="dk2"/>
                </a:solidFill>
              </a:defRPr>
            </a:lvl2pPr>
            <a:lvl3pPr lvl="2" algn="ctr">
              <a:lnSpc>
                <a:spcPct val="100000"/>
              </a:lnSpc>
              <a:spcBef>
                <a:spcPts val="0"/>
              </a:spcBef>
              <a:spcAft>
                <a:spcPts val="0"/>
              </a:spcAft>
              <a:buClr>
                <a:schemeClr val="dk2"/>
              </a:buClr>
              <a:buSzPts val="12000"/>
              <a:buNone/>
              <a:defRPr sz="12000">
                <a:solidFill>
                  <a:schemeClr val="dk2"/>
                </a:solidFill>
              </a:defRPr>
            </a:lvl3pPr>
            <a:lvl4pPr lvl="3" algn="ctr">
              <a:lnSpc>
                <a:spcPct val="100000"/>
              </a:lnSpc>
              <a:spcBef>
                <a:spcPts val="0"/>
              </a:spcBef>
              <a:spcAft>
                <a:spcPts val="0"/>
              </a:spcAft>
              <a:buClr>
                <a:schemeClr val="dk2"/>
              </a:buClr>
              <a:buSzPts val="12000"/>
              <a:buNone/>
              <a:defRPr sz="12000">
                <a:solidFill>
                  <a:schemeClr val="dk2"/>
                </a:solidFill>
              </a:defRPr>
            </a:lvl4pPr>
            <a:lvl5pPr lvl="4" algn="ctr">
              <a:lnSpc>
                <a:spcPct val="100000"/>
              </a:lnSpc>
              <a:spcBef>
                <a:spcPts val="0"/>
              </a:spcBef>
              <a:spcAft>
                <a:spcPts val="0"/>
              </a:spcAft>
              <a:buClr>
                <a:schemeClr val="dk2"/>
              </a:buClr>
              <a:buSzPts val="12000"/>
              <a:buNone/>
              <a:defRPr sz="12000">
                <a:solidFill>
                  <a:schemeClr val="dk2"/>
                </a:solidFill>
              </a:defRPr>
            </a:lvl5pPr>
            <a:lvl6pPr lvl="5" algn="ctr">
              <a:lnSpc>
                <a:spcPct val="100000"/>
              </a:lnSpc>
              <a:spcBef>
                <a:spcPts val="0"/>
              </a:spcBef>
              <a:spcAft>
                <a:spcPts val="0"/>
              </a:spcAft>
              <a:buClr>
                <a:schemeClr val="dk2"/>
              </a:buClr>
              <a:buSzPts val="12000"/>
              <a:buNone/>
              <a:defRPr sz="12000">
                <a:solidFill>
                  <a:schemeClr val="dk2"/>
                </a:solidFill>
              </a:defRPr>
            </a:lvl6pPr>
            <a:lvl7pPr lvl="6" algn="ctr">
              <a:lnSpc>
                <a:spcPct val="100000"/>
              </a:lnSpc>
              <a:spcBef>
                <a:spcPts val="0"/>
              </a:spcBef>
              <a:spcAft>
                <a:spcPts val="0"/>
              </a:spcAft>
              <a:buClr>
                <a:schemeClr val="dk2"/>
              </a:buClr>
              <a:buSzPts val="12000"/>
              <a:buNone/>
              <a:defRPr sz="12000">
                <a:solidFill>
                  <a:schemeClr val="dk2"/>
                </a:solidFill>
              </a:defRPr>
            </a:lvl7pPr>
            <a:lvl8pPr lvl="7" algn="ctr">
              <a:lnSpc>
                <a:spcPct val="100000"/>
              </a:lnSpc>
              <a:spcBef>
                <a:spcPts val="0"/>
              </a:spcBef>
              <a:spcAft>
                <a:spcPts val="0"/>
              </a:spcAft>
              <a:buClr>
                <a:schemeClr val="dk2"/>
              </a:buClr>
              <a:buSzPts val="12000"/>
              <a:buNone/>
              <a:defRPr sz="12000">
                <a:solidFill>
                  <a:schemeClr val="dk2"/>
                </a:solidFill>
              </a:defRPr>
            </a:lvl8pPr>
            <a:lvl9pPr lvl="8" algn="ctr">
              <a:lnSpc>
                <a:spcPct val="100000"/>
              </a:lnSpc>
              <a:spcBef>
                <a:spcPts val="0"/>
              </a:spcBef>
              <a:spcAft>
                <a:spcPts val="0"/>
              </a:spcAft>
              <a:buClr>
                <a:schemeClr val="dk2"/>
              </a:buClr>
              <a:buSzPts val="12000"/>
              <a:buNone/>
              <a:defRPr sz="12000">
                <a:solidFill>
                  <a:schemeClr val="dk2"/>
                </a:solidFill>
              </a:defRPr>
            </a:lvl9pPr>
          </a:lstStyle>
          <a:p>
            <a:r>
              <a:t>xx%</a:t>
            </a:r>
          </a:p>
        </p:txBody>
      </p:sp>
      <p:sp>
        <p:nvSpPr>
          <p:cNvPr id="61" name="Google Shape;61;g3708abcfe88_0_537"/>
          <p:cNvSpPr txBox="1"/>
          <p:nvPr>
            <p:ph idx="1" type="body"/>
          </p:nvPr>
        </p:nvSpPr>
        <p:spPr>
          <a:xfrm>
            <a:off x="475500" y="3304625"/>
            <a:ext cx="8222100" cy="1300800"/>
          </a:xfrm>
          <a:prstGeom prst="rect">
            <a:avLst/>
          </a:prstGeom>
          <a:noFill/>
          <a:ln>
            <a:noFill/>
          </a:ln>
        </p:spPr>
        <p:txBody>
          <a:bodyPr anchorCtr="0" anchor="t" bIns="91425" lIns="91425" spcFirstLastPara="1" rIns="91425" wrap="square" tIns="91425">
            <a:no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1600"/>
              </a:spcBef>
              <a:spcAft>
                <a:spcPts val="0"/>
              </a:spcAft>
              <a:buSzPts val="1400"/>
              <a:buChar char="○"/>
              <a:defRPr/>
            </a:lvl2pPr>
            <a:lvl3pPr indent="-317500" lvl="2" marL="1371600" algn="ctr">
              <a:lnSpc>
                <a:spcPct val="115000"/>
              </a:lnSpc>
              <a:spcBef>
                <a:spcPts val="1600"/>
              </a:spcBef>
              <a:spcAft>
                <a:spcPts val="0"/>
              </a:spcAft>
              <a:buSzPts val="1400"/>
              <a:buChar char="■"/>
              <a:defRPr/>
            </a:lvl3pPr>
            <a:lvl4pPr indent="-317500" lvl="3" marL="1828800" algn="ctr">
              <a:lnSpc>
                <a:spcPct val="115000"/>
              </a:lnSpc>
              <a:spcBef>
                <a:spcPts val="1600"/>
              </a:spcBef>
              <a:spcAft>
                <a:spcPts val="0"/>
              </a:spcAft>
              <a:buSzPts val="1400"/>
              <a:buChar char="●"/>
              <a:defRPr/>
            </a:lvl4pPr>
            <a:lvl5pPr indent="-317500" lvl="4" marL="2286000" algn="ctr">
              <a:lnSpc>
                <a:spcPct val="115000"/>
              </a:lnSpc>
              <a:spcBef>
                <a:spcPts val="1600"/>
              </a:spcBef>
              <a:spcAft>
                <a:spcPts val="0"/>
              </a:spcAft>
              <a:buSzPts val="1400"/>
              <a:buChar char="○"/>
              <a:defRPr/>
            </a:lvl5pPr>
            <a:lvl6pPr indent="-317500" lvl="5" marL="2743200" algn="ctr">
              <a:lnSpc>
                <a:spcPct val="115000"/>
              </a:lnSpc>
              <a:spcBef>
                <a:spcPts val="1600"/>
              </a:spcBef>
              <a:spcAft>
                <a:spcPts val="0"/>
              </a:spcAft>
              <a:buSzPts val="1400"/>
              <a:buChar char="■"/>
              <a:defRPr/>
            </a:lvl6pPr>
            <a:lvl7pPr indent="-317500" lvl="6" marL="3200400" algn="ctr">
              <a:lnSpc>
                <a:spcPct val="115000"/>
              </a:lnSpc>
              <a:spcBef>
                <a:spcPts val="1600"/>
              </a:spcBef>
              <a:spcAft>
                <a:spcPts val="0"/>
              </a:spcAft>
              <a:buSzPts val="1400"/>
              <a:buChar char="●"/>
              <a:defRPr/>
            </a:lvl7pPr>
            <a:lvl8pPr indent="-317500" lvl="7" marL="3657600" algn="ctr">
              <a:lnSpc>
                <a:spcPct val="115000"/>
              </a:lnSpc>
              <a:spcBef>
                <a:spcPts val="1600"/>
              </a:spcBef>
              <a:spcAft>
                <a:spcPts val="0"/>
              </a:spcAft>
              <a:buSzPts val="1400"/>
              <a:buChar char="○"/>
              <a:defRPr/>
            </a:lvl8pPr>
            <a:lvl9pPr indent="-317500" lvl="8" marL="4114800" algn="ctr">
              <a:lnSpc>
                <a:spcPct val="115000"/>
              </a:lnSpc>
              <a:spcBef>
                <a:spcPts val="1600"/>
              </a:spcBef>
              <a:spcAft>
                <a:spcPts val="1600"/>
              </a:spcAft>
              <a:buSzPts val="1400"/>
              <a:buChar char="■"/>
              <a:defRPr/>
            </a:lvl9pPr>
          </a:lstStyle>
          <a:p/>
        </p:txBody>
      </p:sp>
      <p:sp>
        <p:nvSpPr>
          <p:cNvPr id="62" name="Google Shape;62;g3708abcfe88_0_537"/>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7" name="Shape 67"/>
        <p:cNvGrpSpPr/>
        <p:nvPr/>
      </p:nvGrpSpPr>
      <p:grpSpPr>
        <a:xfrm>
          <a:off x="0" y="0"/>
          <a:ext cx="0" cy="0"/>
          <a:chOff x="0" y="0"/>
          <a:chExt cx="0" cy="0"/>
        </a:xfrm>
      </p:grpSpPr>
      <p:sp>
        <p:nvSpPr>
          <p:cNvPr id="68" name="Google Shape;68;p25"/>
          <p:cNvSpPr/>
          <p:nvPr/>
        </p:nvSpPr>
        <p:spPr>
          <a:xfrm flipH="1">
            <a:off x="8246400" y="4245925"/>
            <a:ext cx="897600" cy="897600"/>
          </a:xfrm>
          <a:prstGeom prst="rtTriangle">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 name="Google Shape;69;p25"/>
          <p:cNvSpPr/>
          <p:nvPr/>
        </p:nvSpPr>
        <p:spPr>
          <a:xfrm flipH="1">
            <a:off x="8246400" y="4245875"/>
            <a:ext cx="897600" cy="897600"/>
          </a:xfrm>
          <a:prstGeom prst="round1Rect">
            <a:avLst>
              <a:gd fmla="val 16667" name="adj"/>
            </a:avLst>
          </a:prstGeom>
          <a:solidFill>
            <a:schemeClr val="lt1">
              <a:alpha val="67450"/>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 name="Google Shape;70;p25"/>
          <p:cNvSpPr txBox="1"/>
          <p:nvPr>
            <p:ph type="ctrTitle"/>
          </p:nvPr>
        </p:nvSpPr>
        <p:spPr>
          <a:xfrm>
            <a:off x="390525" y="1819275"/>
            <a:ext cx="8222100" cy="9336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71" name="Google Shape;71;p25"/>
          <p:cNvSpPr txBox="1"/>
          <p:nvPr>
            <p:ph idx="1" type="subTitle"/>
          </p:nvPr>
        </p:nvSpPr>
        <p:spPr>
          <a:xfrm>
            <a:off x="390525" y="2789130"/>
            <a:ext cx="8222100" cy="4329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Clr>
                <a:schemeClr val="lt1"/>
              </a:buClr>
              <a:buSzPts val="1800"/>
              <a:buNone/>
              <a:defRPr sz="1800">
                <a:solidFill>
                  <a:schemeClr val="lt1"/>
                </a:solidFill>
              </a:defRPr>
            </a:lvl2pPr>
            <a:lvl3pPr lvl="2" algn="l">
              <a:lnSpc>
                <a:spcPct val="100000"/>
              </a:lnSpc>
              <a:spcBef>
                <a:spcPts val="0"/>
              </a:spcBef>
              <a:spcAft>
                <a:spcPts val="0"/>
              </a:spcAft>
              <a:buClr>
                <a:schemeClr val="lt1"/>
              </a:buClr>
              <a:buSzPts val="1800"/>
              <a:buNone/>
              <a:defRPr sz="1800">
                <a:solidFill>
                  <a:schemeClr val="lt1"/>
                </a:solidFill>
              </a:defRPr>
            </a:lvl3pPr>
            <a:lvl4pPr lvl="3" algn="l">
              <a:lnSpc>
                <a:spcPct val="100000"/>
              </a:lnSpc>
              <a:spcBef>
                <a:spcPts val="0"/>
              </a:spcBef>
              <a:spcAft>
                <a:spcPts val="0"/>
              </a:spcAft>
              <a:buClr>
                <a:schemeClr val="lt1"/>
              </a:buClr>
              <a:buSzPts val="1800"/>
              <a:buNone/>
              <a:defRPr sz="1800">
                <a:solidFill>
                  <a:schemeClr val="lt1"/>
                </a:solidFill>
              </a:defRPr>
            </a:lvl4pPr>
            <a:lvl5pPr lvl="4" algn="l">
              <a:lnSpc>
                <a:spcPct val="100000"/>
              </a:lnSpc>
              <a:spcBef>
                <a:spcPts val="0"/>
              </a:spcBef>
              <a:spcAft>
                <a:spcPts val="0"/>
              </a:spcAft>
              <a:buClr>
                <a:schemeClr val="lt1"/>
              </a:buClr>
              <a:buSzPts val="1800"/>
              <a:buNone/>
              <a:defRPr sz="1800">
                <a:solidFill>
                  <a:schemeClr val="lt1"/>
                </a:solidFill>
              </a:defRPr>
            </a:lvl5pPr>
            <a:lvl6pPr lvl="5" algn="l">
              <a:lnSpc>
                <a:spcPct val="100000"/>
              </a:lnSpc>
              <a:spcBef>
                <a:spcPts val="0"/>
              </a:spcBef>
              <a:spcAft>
                <a:spcPts val="0"/>
              </a:spcAft>
              <a:buClr>
                <a:schemeClr val="lt1"/>
              </a:buClr>
              <a:buSzPts val="1800"/>
              <a:buNone/>
              <a:defRPr sz="1800">
                <a:solidFill>
                  <a:schemeClr val="lt1"/>
                </a:solidFill>
              </a:defRPr>
            </a:lvl6pPr>
            <a:lvl7pPr lvl="6" algn="l">
              <a:lnSpc>
                <a:spcPct val="100000"/>
              </a:lnSpc>
              <a:spcBef>
                <a:spcPts val="0"/>
              </a:spcBef>
              <a:spcAft>
                <a:spcPts val="0"/>
              </a:spcAft>
              <a:buClr>
                <a:schemeClr val="lt1"/>
              </a:buClr>
              <a:buSzPts val="1800"/>
              <a:buNone/>
              <a:defRPr sz="1800">
                <a:solidFill>
                  <a:schemeClr val="lt1"/>
                </a:solidFill>
              </a:defRPr>
            </a:lvl7pPr>
            <a:lvl8pPr lvl="7" algn="l">
              <a:lnSpc>
                <a:spcPct val="100000"/>
              </a:lnSpc>
              <a:spcBef>
                <a:spcPts val="0"/>
              </a:spcBef>
              <a:spcAft>
                <a:spcPts val="0"/>
              </a:spcAft>
              <a:buClr>
                <a:schemeClr val="lt1"/>
              </a:buClr>
              <a:buSzPts val="1800"/>
              <a:buNone/>
              <a:defRPr sz="1800">
                <a:solidFill>
                  <a:schemeClr val="lt1"/>
                </a:solidFill>
              </a:defRPr>
            </a:lvl8pPr>
            <a:lvl9pPr lvl="8" algn="l">
              <a:lnSpc>
                <a:spcPct val="100000"/>
              </a:lnSpc>
              <a:spcBef>
                <a:spcPts val="0"/>
              </a:spcBef>
              <a:spcAft>
                <a:spcPts val="0"/>
              </a:spcAft>
              <a:buClr>
                <a:schemeClr val="lt1"/>
              </a:buClr>
              <a:buSzPts val="1800"/>
              <a:buNone/>
              <a:defRPr sz="1800">
                <a:solidFill>
                  <a:schemeClr val="lt1"/>
                </a:solidFill>
              </a:defRPr>
            </a:lvl9pPr>
          </a:lstStyle>
          <a:p/>
        </p:txBody>
      </p:sp>
      <p:sp>
        <p:nvSpPr>
          <p:cNvPr id="72" name="Google Shape;72;p25"/>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3" name="Shape 73"/>
        <p:cNvGrpSpPr/>
        <p:nvPr/>
      </p:nvGrpSpPr>
      <p:grpSpPr>
        <a:xfrm>
          <a:off x="0" y="0"/>
          <a:ext cx="0" cy="0"/>
          <a:chOff x="0" y="0"/>
          <a:chExt cx="0" cy="0"/>
        </a:xfrm>
      </p:grpSpPr>
      <p:sp>
        <p:nvSpPr>
          <p:cNvPr id="74" name="Google Shape;74;p26"/>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5" name="Shape 75"/>
        <p:cNvGrpSpPr/>
        <p:nvPr/>
      </p:nvGrpSpPr>
      <p:grpSpPr>
        <a:xfrm>
          <a:off x="0" y="0"/>
          <a:ext cx="0" cy="0"/>
          <a:chOff x="0" y="0"/>
          <a:chExt cx="0" cy="0"/>
        </a:xfrm>
      </p:grpSpPr>
      <p:sp>
        <p:nvSpPr>
          <p:cNvPr id="76" name="Google Shape;76;p27"/>
          <p:cNvSpPr txBox="1"/>
          <p:nvPr>
            <p:ph type="title"/>
          </p:nvPr>
        </p:nvSpPr>
        <p:spPr>
          <a:xfrm>
            <a:off x="460950" y="2065350"/>
            <a:ext cx="8222100" cy="1012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4200"/>
              <a:buNone/>
              <a:defRPr sz="42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p:txBody>
      </p:sp>
      <p:sp>
        <p:nvSpPr>
          <p:cNvPr id="77" name="Google Shape;77;p27"/>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78" name="Shape 78"/>
        <p:cNvGrpSpPr/>
        <p:nvPr/>
      </p:nvGrpSpPr>
      <p:grpSpPr>
        <a:xfrm>
          <a:off x="0" y="0"/>
          <a:ext cx="0" cy="0"/>
          <a:chOff x="0" y="0"/>
          <a:chExt cx="0" cy="0"/>
        </a:xfrm>
      </p:grpSpPr>
      <p:sp>
        <p:nvSpPr>
          <p:cNvPr id="79" name="Google Shape;79;p28"/>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 name="Google Shape;80;p28"/>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1" name="Google Shape;81;p28"/>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p:txBody>
      </p:sp>
      <p:sp>
        <p:nvSpPr>
          <p:cNvPr id="82" name="Google Shape;82;p28"/>
          <p:cNvSpPr txBox="1"/>
          <p:nvPr>
            <p:ph idx="1" type="body"/>
          </p:nvPr>
        </p:nvSpPr>
        <p:spPr>
          <a:xfrm>
            <a:off x="471900" y="1919075"/>
            <a:ext cx="8222100" cy="27102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83" name="Google Shape;83;p28"/>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84" name="Shape 84"/>
        <p:cNvGrpSpPr/>
        <p:nvPr/>
      </p:nvGrpSpPr>
      <p:grpSpPr>
        <a:xfrm>
          <a:off x="0" y="0"/>
          <a:ext cx="0" cy="0"/>
          <a:chOff x="0" y="0"/>
          <a:chExt cx="0" cy="0"/>
        </a:xfrm>
      </p:grpSpPr>
      <p:sp>
        <p:nvSpPr>
          <p:cNvPr id="85" name="Google Shape;85;p29"/>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 name="Google Shape;86;p29"/>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 name="Google Shape;87;p29"/>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p:txBody>
      </p:sp>
      <p:sp>
        <p:nvSpPr>
          <p:cNvPr id="88" name="Google Shape;88;p29"/>
          <p:cNvSpPr txBox="1"/>
          <p:nvPr>
            <p:ph idx="1" type="body"/>
          </p:nvPr>
        </p:nvSpPr>
        <p:spPr>
          <a:xfrm>
            <a:off x="471900" y="1919075"/>
            <a:ext cx="3999900" cy="27102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89" name="Google Shape;89;p29"/>
          <p:cNvSpPr txBox="1"/>
          <p:nvPr>
            <p:ph idx="2" type="body"/>
          </p:nvPr>
        </p:nvSpPr>
        <p:spPr>
          <a:xfrm>
            <a:off x="4694250" y="1919075"/>
            <a:ext cx="3999900" cy="27102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90" name="Google Shape;90;p29"/>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1" name="Shape 91"/>
        <p:cNvGrpSpPr/>
        <p:nvPr/>
      </p:nvGrpSpPr>
      <p:grpSpPr>
        <a:xfrm>
          <a:off x="0" y="0"/>
          <a:ext cx="0" cy="0"/>
          <a:chOff x="0" y="0"/>
          <a:chExt cx="0" cy="0"/>
        </a:xfrm>
      </p:grpSpPr>
      <p:sp>
        <p:nvSpPr>
          <p:cNvPr id="92" name="Google Shape;92;p30"/>
          <p:cNvSpPr/>
          <p:nvPr/>
        </p:nvSpPr>
        <p:spPr>
          <a:xfrm flipH="1" rot="10800000">
            <a:off x="0" y="656400"/>
            <a:ext cx="9144000" cy="44871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 name="Google Shape;93;p30"/>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 name="Google Shape;94;p30"/>
          <p:cNvSpPr txBox="1"/>
          <p:nvPr>
            <p:ph type="title"/>
          </p:nvPr>
        </p:nvSpPr>
        <p:spPr>
          <a:xfrm>
            <a:off x="98250" y="16350"/>
            <a:ext cx="8826600" cy="6027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p:txBody>
      </p:sp>
      <p:sp>
        <p:nvSpPr>
          <p:cNvPr id="95" name="Google Shape;95;p30"/>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96" name="Shape 96"/>
        <p:cNvGrpSpPr/>
        <p:nvPr/>
      </p:nvGrpSpPr>
      <p:grpSpPr>
        <a:xfrm>
          <a:off x="0" y="0"/>
          <a:ext cx="0" cy="0"/>
          <a:chOff x="0" y="0"/>
          <a:chExt cx="0" cy="0"/>
        </a:xfrm>
      </p:grpSpPr>
      <p:sp>
        <p:nvSpPr>
          <p:cNvPr id="97" name="Google Shape;97;p31"/>
          <p:cNvSpPr txBox="1"/>
          <p:nvPr/>
        </p:nvSpPr>
        <p:spPr>
          <a:xfrm flipH="1" rot="10800000">
            <a:off x="3276600" y="25"/>
            <a:ext cx="58674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8" name="Google Shape;98;p31"/>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9" name="Google Shape;99;p31"/>
          <p:cNvSpPr txBox="1"/>
          <p:nvPr>
            <p:ph type="title"/>
          </p:nvPr>
        </p:nvSpPr>
        <p:spPr>
          <a:xfrm>
            <a:off x="226078" y="357800"/>
            <a:ext cx="2808000" cy="9534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100" name="Google Shape;100;p31"/>
          <p:cNvSpPr txBox="1"/>
          <p:nvPr>
            <p:ph idx="1" type="body"/>
          </p:nvPr>
        </p:nvSpPr>
        <p:spPr>
          <a:xfrm>
            <a:off x="226075" y="1465800"/>
            <a:ext cx="2808000" cy="3163500"/>
          </a:xfrm>
          <a:prstGeom prst="rect">
            <a:avLst/>
          </a:prstGeom>
          <a:noFill/>
          <a:ln>
            <a:noFill/>
          </a:ln>
        </p:spPr>
        <p:txBody>
          <a:bodyPr anchorCtr="0" anchor="t" bIns="91425" lIns="91425" spcFirstLastPara="1" rIns="91425" wrap="square" tIns="91425">
            <a:noAutofit/>
          </a:bodyPr>
          <a:lstStyle>
            <a:lvl1pPr indent="-304800" lvl="0" marL="457200" algn="l">
              <a:lnSpc>
                <a:spcPct val="115000"/>
              </a:lnSpc>
              <a:spcBef>
                <a:spcPts val="0"/>
              </a:spcBef>
              <a:spcAft>
                <a:spcPts val="0"/>
              </a:spcAft>
              <a:buClr>
                <a:schemeClr val="lt1"/>
              </a:buClr>
              <a:buSzPts val="1200"/>
              <a:buChar char="●"/>
              <a:defRPr sz="1200">
                <a:solidFill>
                  <a:schemeClr val="lt1"/>
                </a:solidFill>
              </a:defRPr>
            </a:lvl1pPr>
            <a:lvl2pPr indent="-304800" lvl="1" marL="914400" algn="l">
              <a:lnSpc>
                <a:spcPct val="115000"/>
              </a:lnSpc>
              <a:spcBef>
                <a:spcPts val="1600"/>
              </a:spcBef>
              <a:spcAft>
                <a:spcPts val="0"/>
              </a:spcAft>
              <a:buClr>
                <a:schemeClr val="lt1"/>
              </a:buClr>
              <a:buSzPts val="1200"/>
              <a:buChar char="○"/>
              <a:defRPr sz="1200">
                <a:solidFill>
                  <a:schemeClr val="lt1"/>
                </a:solidFill>
              </a:defRPr>
            </a:lvl2pPr>
            <a:lvl3pPr indent="-304800" lvl="2" marL="1371600" algn="l">
              <a:lnSpc>
                <a:spcPct val="115000"/>
              </a:lnSpc>
              <a:spcBef>
                <a:spcPts val="1600"/>
              </a:spcBef>
              <a:spcAft>
                <a:spcPts val="0"/>
              </a:spcAft>
              <a:buClr>
                <a:schemeClr val="lt1"/>
              </a:buClr>
              <a:buSzPts val="1200"/>
              <a:buChar char="■"/>
              <a:defRPr sz="1200">
                <a:solidFill>
                  <a:schemeClr val="lt1"/>
                </a:solidFill>
              </a:defRPr>
            </a:lvl3pPr>
            <a:lvl4pPr indent="-304800" lvl="3" marL="1828800" algn="l">
              <a:lnSpc>
                <a:spcPct val="115000"/>
              </a:lnSpc>
              <a:spcBef>
                <a:spcPts val="1600"/>
              </a:spcBef>
              <a:spcAft>
                <a:spcPts val="0"/>
              </a:spcAft>
              <a:buClr>
                <a:schemeClr val="lt1"/>
              </a:buClr>
              <a:buSzPts val="1200"/>
              <a:buChar char="●"/>
              <a:defRPr sz="1200">
                <a:solidFill>
                  <a:schemeClr val="lt1"/>
                </a:solidFill>
              </a:defRPr>
            </a:lvl4pPr>
            <a:lvl5pPr indent="-304800" lvl="4" marL="2286000" algn="l">
              <a:lnSpc>
                <a:spcPct val="115000"/>
              </a:lnSpc>
              <a:spcBef>
                <a:spcPts val="1600"/>
              </a:spcBef>
              <a:spcAft>
                <a:spcPts val="0"/>
              </a:spcAft>
              <a:buClr>
                <a:schemeClr val="lt1"/>
              </a:buClr>
              <a:buSzPts val="1200"/>
              <a:buChar char="○"/>
              <a:defRPr sz="1200">
                <a:solidFill>
                  <a:schemeClr val="lt1"/>
                </a:solidFill>
              </a:defRPr>
            </a:lvl5pPr>
            <a:lvl6pPr indent="-304800" lvl="5" marL="2743200" algn="l">
              <a:lnSpc>
                <a:spcPct val="115000"/>
              </a:lnSpc>
              <a:spcBef>
                <a:spcPts val="1600"/>
              </a:spcBef>
              <a:spcAft>
                <a:spcPts val="0"/>
              </a:spcAft>
              <a:buClr>
                <a:schemeClr val="lt1"/>
              </a:buClr>
              <a:buSzPts val="1200"/>
              <a:buChar char="■"/>
              <a:defRPr sz="1200">
                <a:solidFill>
                  <a:schemeClr val="lt1"/>
                </a:solidFill>
              </a:defRPr>
            </a:lvl6pPr>
            <a:lvl7pPr indent="-304800" lvl="6" marL="3200400" algn="l">
              <a:lnSpc>
                <a:spcPct val="115000"/>
              </a:lnSpc>
              <a:spcBef>
                <a:spcPts val="1600"/>
              </a:spcBef>
              <a:spcAft>
                <a:spcPts val="0"/>
              </a:spcAft>
              <a:buClr>
                <a:schemeClr val="lt1"/>
              </a:buClr>
              <a:buSzPts val="1200"/>
              <a:buChar char="●"/>
              <a:defRPr sz="1200">
                <a:solidFill>
                  <a:schemeClr val="lt1"/>
                </a:solidFill>
              </a:defRPr>
            </a:lvl7pPr>
            <a:lvl8pPr indent="-304800" lvl="7" marL="3657600" algn="l">
              <a:lnSpc>
                <a:spcPct val="115000"/>
              </a:lnSpc>
              <a:spcBef>
                <a:spcPts val="1600"/>
              </a:spcBef>
              <a:spcAft>
                <a:spcPts val="0"/>
              </a:spcAft>
              <a:buClr>
                <a:schemeClr val="lt1"/>
              </a:buClr>
              <a:buSzPts val="1200"/>
              <a:buChar char="○"/>
              <a:defRPr sz="1200">
                <a:solidFill>
                  <a:schemeClr val="lt1"/>
                </a:solidFill>
              </a:defRPr>
            </a:lvl8pPr>
            <a:lvl9pPr indent="-304800" lvl="8" marL="4114800" algn="l">
              <a:lnSpc>
                <a:spcPct val="115000"/>
              </a:lnSpc>
              <a:spcBef>
                <a:spcPts val="1600"/>
              </a:spcBef>
              <a:spcAft>
                <a:spcPts val="1600"/>
              </a:spcAft>
              <a:buClr>
                <a:schemeClr val="lt1"/>
              </a:buClr>
              <a:buSzPts val="1200"/>
              <a:buChar char="■"/>
              <a:defRPr sz="1200">
                <a:solidFill>
                  <a:schemeClr val="lt1"/>
                </a:solidFill>
              </a:defRPr>
            </a:lvl9pPr>
          </a:lstStyle>
          <a:p/>
        </p:txBody>
      </p:sp>
      <p:sp>
        <p:nvSpPr>
          <p:cNvPr id="101" name="Google Shape;101;p31"/>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02" name="Shape 102"/>
        <p:cNvGrpSpPr/>
        <p:nvPr/>
      </p:nvGrpSpPr>
      <p:grpSpPr>
        <a:xfrm>
          <a:off x="0" y="0"/>
          <a:ext cx="0" cy="0"/>
          <a:chOff x="0" y="0"/>
          <a:chExt cx="0" cy="0"/>
        </a:xfrm>
      </p:grpSpPr>
      <p:sp>
        <p:nvSpPr>
          <p:cNvPr id="103" name="Google Shape;103;p32"/>
          <p:cNvSpPr txBox="1"/>
          <p:nvPr>
            <p:ph type="title"/>
          </p:nvPr>
        </p:nvSpPr>
        <p:spPr>
          <a:xfrm>
            <a:off x="490250" y="488250"/>
            <a:ext cx="6227100" cy="4090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6000"/>
              <a:buNone/>
              <a:defRPr sz="6000"/>
            </a:lvl1pPr>
            <a:lvl2pPr lvl="1" algn="l">
              <a:lnSpc>
                <a:spcPct val="100000"/>
              </a:lnSpc>
              <a:spcBef>
                <a:spcPts val="0"/>
              </a:spcBef>
              <a:spcAft>
                <a:spcPts val="0"/>
              </a:spcAft>
              <a:buSzPts val="6000"/>
              <a:buNone/>
              <a:defRPr sz="6000"/>
            </a:lvl2pPr>
            <a:lvl3pPr lvl="2" algn="l">
              <a:lnSpc>
                <a:spcPct val="100000"/>
              </a:lnSpc>
              <a:spcBef>
                <a:spcPts val="0"/>
              </a:spcBef>
              <a:spcAft>
                <a:spcPts val="0"/>
              </a:spcAft>
              <a:buSzPts val="6000"/>
              <a:buNone/>
              <a:defRPr sz="6000"/>
            </a:lvl3pPr>
            <a:lvl4pPr lvl="3" algn="l">
              <a:lnSpc>
                <a:spcPct val="100000"/>
              </a:lnSpc>
              <a:spcBef>
                <a:spcPts val="0"/>
              </a:spcBef>
              <a:spcAft>
                <a:spcPts val="0"/>
              </a:spcAft>
              <a:buSzPts val="6000"/>
              <a:buNone/>
              <a:defRPr sz="6000"/>
            </a:lvl4pPr>
            <a:lvl5pPr lvl="4" algn="l">
              <a:lnSpc>
                <a:spcPct val="100000"/>
              </a:lnSpc>
              <a:spcBef>
                <a:spcPts val="0"/>
              </a:spcBef>
              <a:spcAft>
                <a:spcPts val="0"/>
              </a:spcAft>
              <a:buSzPts val="6000"/>
              <a:buNone/>
              <a:defRPr sz="6000"/>
            </a:lvl5pPr>
            <a:lvl6pPr lvl="5" algn="l">
              <a:lnSpc>
                <a:spcPct val="100000"/>
              </a:lnSpc>
              <a:spcBef>
                <a:spcPts val="0"/>
              </a:spcBef>
              <a:spcAft>
                <a:spcPts val="0"/>
              </a:spcAft>
              <a:buSzPts val="6000"/>
              <a:buNone/>
              <a:defRPr sz="6000"/>
            </a:lvl6pPr>
            <a:lvl7pPr lvl="6" algn="l">
              <a:lnSpc>
                <a:spcPct val="100000"/>
              </a:lnSpc>
              <a:spcBef>
                <a:spcPts val="0"/>
              </a:spcBef>
              <a:spcAft>
                <a:spcPts val="0"/>
              </a:spcAft>
              <a:buSzPts val="6000"/>
              <a:buNone/>
              <a:defRPr sz="6000"/>
            </a:lvl7pPr>
            <a:lvl8pPr lvl="7" algn="l">
              <a:lnSpc>
                <a:spcPct val="100000"/>
              </a:lnSpc>
              <a:spcBef>
                <a:spcPts val="0"/>
              </a:spcBef>
              <a:spcAft>
                <a:spcPts val="0"/>
              </a:spcAft>
              <a:buSzPts val="6000"/>
              <a:buNone/>
              <a:defRPr sz="6000"/>
            </a:lvl8pPr>
            <a:lvl9pPr lvl="8" algn="l">
              <a:lnSpc>
                <a:spcPct val="100000"/>
              </a:lnSpc>
              <a:spcBef>
                <a:spcPts val="0"/>
              </a:spcBef>
              <a:spcAft>
                <a:spcPts val="0"/>
              </a:spcAft>
              <a:buSzPts val="6000"/>
              <a:buNone/>
              <a:defRPr sz="6000"/>
            </a:lvl9pPr>
          </a:lstStyle>
          <a:p/>
        </p:txBody>
      </p:sp>
      <p:sp>
        <p:nvSpPr>
          <p:cNvPr id="104" name="Google Shape;104;p32"/>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solidFill>
          <a:schemeClr val="accent4"/>
        </a:solidFill>
      </p:bgPr>
    </p:bg>
    <p:spTree>
      <p:nvGrpSpPr>
        <p:cNvPr id="15" name="Shape 15"/>
        <p:cNvGrpSpPr/>
        <p:nvPr/>
      </p:nvGrpSpPr>
      <p:grpSpPr>
        <a:xfrm>
          <a:off x="0" y="0"/>
          <a:ext cx="0" cy="0"/>
          <a:chOff x="0" y="0"/>
          <a:chExt cx="0" cy="0"/>
        </a:xfrm>
      </p:grpSpPr>
      <p:sp>
        <p:nvSpPr>
          <p:cNvPr id="16" name="Google Shape;16;g3708abcfe88_0_493"/>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05" name="Shape 105"/>
        <p:cNvGrpSpPr/>
        <p:nvPr/>
      </p:nvGrpSpPr>
      <p:grpSpPr>
        <a:xfrm>
          <a:off x="0" y="0"/>
          <a:ext cx="0" cy="0"/>
          <a:chOff x="0" y="0"/>
          <a:chExt cx="0" cy="0"/>
        </a:xfrm>
      </p:grpSpPr>
      <p:sp>
        <p:nvSpPr>
          <p:cNvPr id="106" name="Google Shape;106;p33"/>
          <p:cNvSpPr/>
          <p:nvPr/>
        </p:nvSpPr>
        <p:spPr>
          <a:xfrm flipH="1">
            <a:off x="0" y="0"/>
            <a:ext cx="45720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7" name="Google Shape;107;p33"/>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8" name="Google Shape;108;p33"/>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dk2"/>
              </a:buClr>
              <a:buSzPts val="4200"/>
              <a:buNone/>
              <a:defRPr sz="4200">
                <a:solidFill>
                  <a:schemeClr val="dk2"/>
                </a:solidFill>
              </a:defRPr>
            </a:lvl1pPr>
            <a:lvl2pPr lvl="1" algn="ctr">
              <a:lnSpc>
                <a:spcPct val="100000"/>
              </a:lnSpc>
              <a:spcBef>
                <a:spcPts val="0"/>
              </a:spcBef>
              <a:spcAft>
                <a:spcPts val="0"/>
              </a:spcAft>
              <a:buClr>
                <a:schemeClr val="dk2"/>
              </a:buClr>
              <a:buSzPts val="4200"/>
              <a:buNone/>
              <a:defRPr sz="4200">
                <a:solidFill>
                  <a:schemeClr val="dk2"/>
                </a:solidFill>
              </a:defRPr>
            </a:lvl2pPr>
            <a:lvl3pPr lvl="2" algn="ctr">
              <a:lnSpc>
                <a:spcPct val="100000"/>
              </a:lnSpc>
              <a:spcBef>
                <a:spcPts val="0"/>
              </a:spcBef>
              <a:spcAft>
                <a:spcPts val="0"/>
              </a:spcAft>
              <a:buClr>
                <a:schemeClr val="dk2"/>
              </a:buClr>
              <a:buSzPts val="4200"/>
              <a:buNone/>
              <a:defRPr sz="4200">
                <a:solidFill>
                  <a:schemeClr val="dk2"/>
                </a:solidFill>
              </a:defRPr>
            </a:lvl3pPr>
            <a:lvl4pPr lvl="3" algn="ctr">
              <a:lnSpc>
                <a:spcPct val="100000"/>
              </a:lnSpc>
              <a:spcBef>
                <a:spcPts val="0"/>
              </a:spcBef>
              <a:spcAft>
                <a:spcPts val="0"/>
              </a:spcAft>
              <a:buClr>
                <a:schemeClr val="dk2"/>
              </a:buClr>
              <a:buSzPts val="4200"/>
              <a:buNone/>
              <a:defRPr sz="4200">
                <a:solidFill>
                  <a:schemeClr val="dk2"/>
                </a:solidFill>
              </a:defRPr>
            </a:lvl4pPr>
            <a:lvl5pPr lvl="4" algn="ctr">
              <a:lnSpc>
                <a:spcPct val="100000"/>
              </a:lnSpc>
              <a:spcBef>
                <a:spcPts val="0"/>
              </a:spcBef>
              <a:spcAft>
                <a:spcPts val="0"/>
              </a:spcAft>
              <a:buClr>
                <a:schemeClr val="dk2"/>
              </a:buClr>
              <a:buSzPts val="4200"/>
              <a:buNone/>
              <a:defRPr sz="4200">
                <a:solidFill>
                  <a:schemeClr val="dk2"/>
                </a:solidFill>
              </a:defRPr>
            </a:lvl5pPr>
            <a:lvl6pPr lvl="5" algn="ctr">
              <a:lnSpc>
                <a:spcPct val="100000"/>
              </a:lnSpc>
              <a:spcBef>
                <a:spcPts val="0"/>
              </a:spcBef>
              <a:spcAft>
                <a:spcPts val="0"/>
              </a:spcAft>
              <a:buClr>
                <a:schemeClr val="dk2"/>
              </a:buClr>
              <a:buSzPts val="4200"/>
              <a:buNone/>
              <a:defRPr sz="4200">
                <a:solidFill>
                  <a:schemeClr val="dk2"/>
                </a:solidFill>
              </a:defRPr>
            </a:lvl6pPr>
            <a:lvl7pPr lvl="6" algn="ctr">
              <a:lnSpc>
                <a:spcPct val="100000"/>
              </a:lnSpc>
              <a:spcBef>
                <a:spcPts val="0"/>
              </a:spcBef>
              <a:spcAft>
                <a:spcPts val="0"/>
              </a:spcAft>
              <a:buClr>
                <a:schemeClr val="dk2"/>
              </a:buClr>
              <a:buSzPts val="4200"/>
              <a:buNone/>
              <a:defRPr sz="4200">
                <a:solidFill>
                  <a:schemeClr val="dk2"/>
                </a:solidFill>
              </a:defRPr>
            </a:lvl7pPr>
            <a:lvl8pPr lvl="7" algn="ctr">
              <a:lnSpc>
                <a:spcPct val="100000"/>
              </a:lnSpc>
              <a:spcBef>
                <a:spcPts val="0"/>
              </a:spcBef>
              <a:spcAft>
                <a:spcPts val="0"/>
              </a:spcAft>
              <a:buClr>
                <a:schemeClr val="dk2"/>
              </a:buClr>
              <a:buSzPts val="4200"/>
              <a:buNone/>
              <a:defRPr sz="4200">
                <a:solidFill>
                  <a:schemeClr val="dk2"/>
                </a:solidFill>
              </a:defRPr>
            </a:lvl8pPr>
            <a:lvl9pPr lvl="8" algn="ctr">
              <a:lnSpc>
                <a:spcPct val="100000"/>
              </a:lnSpc>
              <a:spcBef>
                <a:spcPts val="0"/>
              </a:spcBef>
              <a:spcAft>
                <a:spcPts val="0"/>
              </a:spcAft>
              <a:buClr>
                <a:schemeClr val="dk2"/>
              </a:buClr>
              <a:buSzPts val="4200"/>
              <a:buNone/>
              <a:defRPr sz="4200">
                <a:solidFill>
                  <a:schemeClr val="dk2"/>
                </a:solidFill>
              </a:defRPr>
            </a:lvl9pPr>
          </a:lstStyle>
          <a:p/>
        </p:txBody>
      </p:sp>
      <p:sp>
        <p:nvSpPr>
          <p:cNvPr id="109" name="Google Shape;109;p33"/>
          <p:cNvSpPr txBox="1"/>
          <p:nvPr>
            <p:ph idx="1" type="subTitle"/>
          </p:nvPr>
        </p:nvSpPr>
        <p:spPr>
          <a:xfrm>
            <a:off x="265500" y="2779467"/>
            <a:ext cx="40452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10" name="Google Shape;110;p33"/>
          <p:cNvSpPr txBox="1"/>
          <p:nvPr>
            <p:ph idx="2" type="body"/>
          </p:nvPr>
        </p:nvSpPr>
        <p:spPr>
          <a:xfrm>
            <a:off x="4939500" y="724200"/>
            <a:ext cx="3837000" cy="3695100"/>
          </a:xfrm>
          <a:prstGeom prst="rect">
            <a:avLst/>
          </a:prstGeom>
          <a:noFill/>
          <a:ln>
            <a:noFill/>
          </a:ln>
        </p:spPr>
        <p:txBody>
          <a:bodyPr anchorCtr="0" anchor="ctr" bIns="91425" lIns="91425" spcFirstLastPara="1" rIns="91425" wrap="square" tIns="91425">
            <a:noAutofit/>
          </a:bodyPr>
          <a:lstStyle>
            <a:lvl1pPr indent="-342900" lvl="0" marL="457200" algn="l">
              <a:lnSpc>
                <a:spcPct val="115000"/>
              </a:lnSpc>
              <a:spcBef>
                <a:spcPts val="0"/>
              </a:spcBef>
              <a:spcAft>
                <a:spcPts val="0"/>
              </a:spcAft>
              <a:buClr>
                <a:schemeClr val="lt1"/>
              </a:buClr>
              <a:buSzPts val="1800"/>
              <a:buChar char="●"/>
              <a:defRPr>
                <a:solidFill>
                  <a:schemeClr val="lt1"/>
                </a:solidFill>
              </a:defRPr>
            </a:lvl1pPr>
            <a:lvl2pPr indent="-317500" lvl="1" marL="914400" algn="l">
              <a:lnSpc>
                <a:spcPct val="115000"/>
              </a:lnSpc>
              <a:spcBef>
                <a:spcPts val="1600"/>
              </a:spcBef>
              <a:spcAft>
                <a:spcPts val="0"/>
              </a:spcAft>
              <a:buClr>
                <a:schemeClr val="lt1"/>
              </a:buClr>
              <a:buSzPts val="1400"/>
              <a:buChar char="○"/>
              <a:defRPr>
                <a:solidFill>
                  <a:schemeClr val="lt1"/>
                </a:solidFill>
              </a:defRPr>
            </a:lvl2pPr>
            <a:lvl3pPr indent="-317500" lvl="2" marL="1371600" algn="l">
              <a:lnSpc>
                <a:spcPct val="115000"/>
              </a:lnSpc>
              <a:spcBef>
                <a:spcPts val="1600"/>
              </a:spcBef>
              <a:spcAft>
                <a:spcPts val="0"/>
              </a:spcAft>
              <a:buClr>
                <a:schemeClr val="lt1"/>
              </a:buClr>
              <a:buSzPts val="1400"/>
              <a:buChar char="■"/>
              <a:defRPr>
                <a:solidFill>
                  <a:schemeClr val="lt1"/>
                </a:solidFill>
              </a:defRPr>
            </a:lvl3pPr>
            <a:lvl4pPr indent="-317500" lvl="3" marL="1828800" algn="l">
              <a:lnSpc>
                <a:spcPct val="115000"/>
              </a:lnSpc>
              <a:spcBef>
                <a:spcPts val="1600"/>
              </a:spcBef>
              <a:spcAft>
                <a:spcPts val="0"/>
              </a:spcAft>
              <a:buClr>
                <a:schemeClr val="lt1"/>
              </a:buClr>
              <a:buSzPts val="1400"/>
              <a:buChar char="●"/>
              <a:defRPr>
                <a:solidFill>
                  <a:schemeClr val="lt1"/>
                </a:solidFill>
              </a:defRPr>
            </a:lvl4pPr>
            <a:lvl5pPr indent="-317500" lvl="4" marL="2286000" algn="l">
              <a:lnSpc>
                <a:spcPct val="115000"/>
              </a:lnSpc>
              <a:spcBef>
                <a:spcPts val="1600"/>
              </a:spcBef>
              <a:spcAft>
                <a:spcPts val="0"/>
              </a:spcAft>
              <a:buClr>
                <a:schemeClr val="lt1"/>
              </a:buClr>
              <a:buSzPts val="1400"/>
              <a:buChar char="○"/>
              <a:defRPr>
                <a:solidFill>
                  <a:schemeClr val="lt1"/>
                </a:solidFill>
              </a:defRPr>
            </a:lvl5pPr>
            <a:lvl6pPr indent="-317500" lvl="5" marL="2743200" algn="l">
              <a:lnSpc>
                <a:spcPct val="115000"/>
              </a:lnSpc>
              <a:spcBef>
                <a:spcPts val="1600"/>
              </a:spcBef>
              <a:spcAft>
                <a:spcPts val="0"/>
              </a:spcAft>
              <a:buClr>
                <a:schemeClr val="lt1"/>
              </a:buClr>
              <a:buSzPts val="1400"/>
              <a:buChar char="■"/>
              <a:defRPr>
                <a:solidFill>
                  <a:schemeClr val="lt1"/>
                </a:solidFill>
              </a:defRPr>
            </a:lvl6pPr>
            <a:lvl7pPr indent="-317500" lvl="6" marL="3200400" algn="l">
              <a:lnSpc>
                <a:spcPct val="115000"/>
              </a:lnSpc>
              <a:spcBef>
                <a:spcPts val="1600"/>
              </a:spcBef>
              <a:spcAft>
                <a:spcPts val="0"/>
              </a:spcAft>
              <a:buClr>
                <a:schemeClr val="lt1"/>
              </a:buClr>
              <a:buSzPts val="1400"/>
              <a:buChar char="●"/>
              <a:defRPr>
                <a:solidFill>
                  <a:schemeClr val="lt1"/>
                </a:solidFill>
              </a:defRPr>
            </a:lvl7pPr>
            <a:lvl8pPr indent="-317500" lvl="7" marL="3657600" algn="l">
              <a:lnSpc>
                <a:spcPct val="115000"/>
              </a:lnSpc>
              <a:spcBef>
                <a:spcPts val="1600"/>
              </a:spcBef>
              <a:spcAft>
                <a:spcPts val="0"/>
              </a:spcAft>
              <a:buClr>
                <a:schemeClr val="lt1"/>
              </a:buClr>
              <a:buSzPts val="1400"/>
              <a:buChar char="○"/>
              <a:defRPr>
                <a:solidFill>
                  <a:schemeClr val="lt1"/>
                </a:solidFill>
              </a:defRPr>
            </a:lvl8pPr>
            <a:lvl9pPr indent="-317500" lvl="8" marL="4114800" algn="l">
              <a:lnSpc>
                <a:spcPct val="115000"/>
              </a:lnSpc>
              <a:spcBef>
                <a:spcPts val="1600"/>
              </a:spcBef>
              <a:spcAft>
                <a:spcPts val="1600"/>
              </a:spcAft>
              <a:buClr>
                <a:schemeClr val="lt1"/>
              </a:buClr>
              <a:buSzPts val="1400"/>
              <a:buChar char="■"/>
              <a:defRPr>
                <a:solidFill>
                  <a:schemeClr val="lt1"/>
                </a:solidFill>
              </a:defRPr>
            </a:lvl9pPr>
          </a:lstStyle>
          <a:p/>
        </p:txBody>
      </p:sp>
      <p:sp>
        <p:nvSpPr>
          <p:cNvPr id="111" name="Google Shape;111;p33"/>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12" name="Shape 112"/>
        <p:cNvGrpSpPr/>
        <p:nvPr/>
      </p:nvGrpSpPr>
      <p:grpSpPr>
        <a:xfrm>
          <a:off x="0" y="0"/>
          <a:ext cx="0" cy="0"/>
          <a:chOff x="0" y="0"/>
          <a:chExt cx="0" cy="0"/>
        </a:xfrm>
      </p:grpSpPr>
      <p:sp>
        <p:nvSpPr>
          <p:cNvPr id="113" name="Google Shape;113;p34"/>
          <p:cNvSpPr txBox="1"/>
          <p:nvPr/>
        </p:nvSpPr>
        <p:spPr>
          <a:xfrm flipH="1" rot="10800000">
            <a:off x="0" y="0"/>
            <a:ext cx="9144000" cy="46959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4" name="Google Shape;114;p34"/>
          <p:cNvSpPr/>
          <p:nvPr/>
        </p:nvSpPr>
        <p:spPr>
          <a:xfrm flipH="1" rot="10800000">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5" name="Google Shape;115;p34"/>
          <p:cNvSpPr txBox="1"/>
          <p:nvPr>
            <p:ph idx="1" type="body"/>
          </p:nvPr>
        </p:nvSpPr>
        <p:spPr>
          <a:xfrm>
            <a:off x="57150" y="4696825"/>
            <a:ext cx="8382000" cy="446700"/>
          </a:xfrm>
          <a:prstGeom prst="rect">
            <a:avLst/>
          </a:prstGeom>
          <a:noFill/>
          <a:ln>
            <a:noFill/>
          </a:ln>
        </p:spPr>
        <p:txBody>
          <a:bodyPr anchorCtr="0" anchor="ctr" bIns="91425" lIns="91425" spcFirstLastPara="1" rIns="91425" wrap="square" tIns="91425">
            <a:noAutofit/>
          </a:bodyPr>
          <a:lstStyle>
            <a:lvl1pPr indent="-228600" lvl="0" marL="457200" algn="l">
              <a:lnSpc>
                <a:spcPct val="100000"/>
              </a:lnSpc>
              <a:spcBef>
                <a:spcPts val="0"/>
              </a:spcBef>
              <a:spcAft>
                <a:spcPts val="0"/>
              </a:spcAft>
              <a:buClr>
                <a:schemeClr val="lt1"/>
              </a:buClr>
              <a:buSzPts val="1200"/>
              <a:buNone/>
              <a:defRPr sz="1200">
                <a:solidFill>
                  <a:schemeClr val="lt1"/>
                </a:solidFill>
              </a:defRPr>
            </a:lvl1pPr>
          </a:lstStyle>
          <a:p/>
        </p:txBody>
      </p:sp>
      <p:sp>
        <p:nvSpPr>
          <p:cNvPr id="116" name="Google Shape;116;p34"/>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17" name="Shape 117"/>
        <p:cNvGrpSpPr/>
        <p:nvPr/>
      </p:nvGrpSpPr>
      <p:grpSpPr>
        <a:xfrm>
          <a:off x="0" y="0"/>
          <a:ext cx="0" cy="0"/>
          <a:chOff x="0" y="0"/>
          <a:chExt cx="0" cy="0"/>
        </a:xfrm>
      </p:grpSpPr>
      <p:sp>
        <p:nvSpPr>
          <p:cNvPr id="118" name="Google Shape;118;p35"/>
          <p:cNvSpPr txBox="1"/>
          <p:nvPr>
            <p:ph hasCustomPrompt="1" type="title"/>
          </p:nvPr>
        </p:nvSpPr>
        <p:spPr>
          <a:xfrm>
            <a:off x="475500" y="1258525"/>
            <a:ext cx="8222100" cy="19635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dk2"/>
              </a:buClr>
              <a:buSzPts val="12000"/>
              <a:buNone/>
              <a:defRPr sz="12000">
                <a:solidFill>
                  <a:schemeClr val="dk2"/>
                </a:solidFill>
              </a:defRPr>
            </a:lvl1pPr>
            <a:lvl2pPr lvl="1" algn="ctr">
              <a:lnSpc>
                <a:spcPct val="100000"/>
              </a:lnSpc>
              <a:spcBef>
                <a:spcPts val="0"/>
              </a:spcBef>
              <a:spcAft>
                <a:spcPts val="0"/>
              </a:spcAft>
              <a:buClr>
                <a:schemeClr val="dk2"/>
              </a:buClr>
              <a:buSzPts val="12000"/>
              <a:buNone/>
              <a:defRPr sz="12000">
                <a:solidFill>
                  <a:schemeClr val="dk2"/>
                </a:solidFill>
              </a:defRPr>
            </a:lvl2pPr>
            <a:lvl3pPr lvl="2" algn="ctr">
              <a:lnSpc>
                <a:spcPct val="100000"/>
              </a:lnSpc>
              <a:spcBef>
                <a:spcPts val="0"/>
              </a:spcBef>
              <a:spcAft>
                <a:spcPts val="0"/>
              </a:spcAft>
              <a:buClr>
                <a:schemeClr val="dk2"/>
              </a:buClr>
              <a:buSzPts val="12000"/>
              <a:buNone/>
              <a:defRPr sz="12000">
                <a:solidFill>
                  <a:schemeClr val="dk2"/>
                </a:solidFill>
              </a:defRPr>
            </a:lvl3pPr>
            <a:lvl4pPr lvl="3" algn="ctr">
              <a:lnSpc>
                <a:spcPct val="100000"/>
              </a:lnSpc>
              <a:spcBef>
                <a:spcPts val="0"/>
              </a:spcBef>
              <a:spcAft>
                <a:spcPts val="0"/>
              </a:spcAft>
              <a:buClr>
                <a:schemeClr val="dk2"/>
              </a:buClr>
              <a:buSzPts val="12000"/>
              <a:buNone/>
              <a:defRPr sz="12000">
                <a:solidFill>
                  <a:schemeClr val="dk2"/>
                </a:solidFill>
              </a:defRPr>
            </a:lvl4pPr>
            <a:lvl5pPr lvl="4" algn="ctr">
              <a:lnSpc>
                <a:spcPct val="100000"/>
              </a:lnSpc>
              <a:spcBef>
                <a:spcPts val="0"/>
              </a:spcBef>
              <a:spcAft>
                <a:spcPts val="0"/>
              </a:spcAft>
              <a:buClr>
                <a:schemeClr val="dk2"/>
              </a:buClr>
              <a:buSzPts val="12000"/>
              <a:buNone/>
              <a:defRPr sz="12000">
                <a:solidFill>
                  <a:schemeClr val="dk2"/>
                </a:solidFill>
              </a:defRPr>
            </a:lvl5pPr>
            <a:lvl6pPr lvl="5" algn="ctr">
              <a:lnSpc>
                <a:spcPct val="100000"/>
              </a:lnSpc>
              <a:spcBef>
                <a:spcPts val="0"/>
              </a:spcBef>
              <a:spcAft>
                <a:spcPts val="0"/>
              </a:spcAft>
              <a:buClr>
                <a:schemeClr val="dk2"/>
              </a:buClr>
              <a:buSzPts val="12000"/>
              <a:buNone/>
              <a:defRPr sz="12000">
                <a:solidFill>
                  <a:schemeClr val="dk2"/>
                </a:solidFill>
              </a:defRPr>
            </a:lvl6pPr>
            <a:lvl7pPr lvl="6" algn="ctr">
              <a:lnSpc>
                <a:spcPct val="100000"/>
              </a:lnSpc>
              <a:spcBef>
                <a:spcPts val="0"/>
              </a:spcBef>
              <a:spcAft>
                <a:spcPts val="0"/>
              </a:spcAft>
              <a:buClr>
                <a:schemeClr val="dk2"/>
              </a:buClr>
              <a:buSzPts val="12000"/>
              <a:buNone/>
              <a:defRPr sz="12000">
                <a:solidFill>
                  <a:schemeClr val="dk2"/>
                </a:solidFill>
              </a:defRPr>
            </a:lvl7pPr>
            <a:lvl8pPr lvl="7" algn="ctr">
              <a:lnSpc>
                <a:spcPct val="100000"/>
              </a:lnSpc>
              <a:spcBef>
                <a:spcPts val="0"/>
              </a:spcBef>
              <a:spcAft>
                <a:spcPts val="0"/>
              </a:spcAft>
              <a:buClr>
                <a:schemeClr val="dk2"/>
              </a:buClr>
              <a:buSzPts val="12000"/>
              <a:buNone/>
              <a:defRPr sz="12000">
                <a:solidFill>
                  <a:schemeClr val="dk2"/>
                </a:solidFill>
              </a:defRPr>
            </a:lvl8pPr>
            <a:lvl9pPr lvl="8" algn="ctr">
              <a:lnSpc>
                <a:spcPct val="100000"/>
              </a:lnSpc>
              <a:spcBef>
                <a:spcPts val="0"/>
              </a:spcBef>
              <a:spcAft>
                <a:spcPts val="0"/>
              </a:spcAft>
              <a:buClr>
                <a:schemeClr val="dk2"/>
              </a:buClr>
              <a:buSzPts val="12000"/>
              <a:buNone/>
              <a:defRPr sz="12000">
                <a:solidFill>
                  <a:schemeClr val="dk2"/>
                </a:solidFill>
              </a:defRPr>
            </a:lvl9pPr>
          </a:lstStyle>
          <a:p>
            <a:r>
              <a:t>xx%</a:t>
            </a:r>
          </a:p>
        </p:txBody>
      </p:sp>
      <p:sp>
        <p:nvSpPr>
          <p:cNvPr id="119" name="Google Shape;119;p35"/>
          <p:cNvSpPr txBox="1"/>
          <p:nvPr>
            <p:ph idx="1" type="body"/>
          </p:nvPr>
        </p:nvSpPr>
        <p:spPr>
          <a:xfrm>
            <a:off x="475500" y="3304625"/>
            <a:ext cx="8222100" cy="1300800"/>
          </a:xfrm>
          <a:prstGeom prst="rect">
            <a:avLst/>
          </a:prstGeom>
          <a:noFill/>
          <a:ln>
            <a:noFill/>
          </a:ln>
        </p:spPr>
        <p:txBody>
          <a:bodyPr anchorCtr="0" anchor="t" bIns="91425" lIns="91425" spcFirstLastPara="1" rIns="91425" wrap="square" tIns="91425">
            <a:no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1600"/>
              </a:spcBef>
              <a:spcAft>
                <a:spcPts val="0"/>
              </a:spcAft>
              <a:buSzPts val="1400"/>
              <a:buChar char="○"/>
              <a:defRPr/>
            </a:lvl2pPr>
            <a:lvl3pPr indent="-317500" lvl="2" marL="1371600" algn="ctr">
              <a:lnSpc>
                <a:spcPct val="115000"/>
              </a:lnSpc>
              <a:spcBef>
                <a:spcPts val="1600"/>
              </a:spcBef>
              <a:spcAft>
                <a:spcPts val="0"/>
              </a:spcAft>
              <a:buSzPts val="1400"/>
              <a:buChar char="■"/>
              <a:defRPr/>
            </a:lvl3pPr>
            <a:lvl4pPr indent="-317500" lvl="3" marL="1828800" algn="ctr">
              <a:lnSpc>
                <a:spcPct val="115000"/>
              </a:lnSpc>
              <a:spcBef>
                <a:spcPts val="1600"/>
              </a:spcBef>
              <a:spcAft>
                <a:spcPts val="0"/>
              </a:spcAft>
              <a:buSzPts val="1400"/>
              <a:buChar char="●"/>
              <a:defRPr/>
            </a:lvl4pPr>
            <a:lvl5pPr indent="-317500" lvl="4" marL="2286000" algn="ctr">
              <a:lnSpc>
                <a:spcPct val="115000"/>
              </a:lnSpc>
              <a:spcBef>
                <a:spcPts val="1600"/>
              </a:spcBef>
              <a:spcAft>
                <a:spcPts val="0"/>
              </a:spcAft>
              <a:buSzPts val="1400"/>
              <a:buChar char="○"/>
              <a:defRPr/>
            </a:lvl5pPr>
            <a:lvl6pPr indent="-317500" lvl="5" marL="2743200" algn="ctr">
              <a:lnSpc>
                <a:spcPct val="115000"/>
              </a:lnSpc>
              <a:spcBef>
                <a:spcPts val="1600"/>
              </a:spcBef>
              <a:spcAft>
                <a:spcPts val="0"/>
              </a:spcAft>
              <a:buSzPts val="1400"/>
              <a:buChar char="■"/>
              <a:defRPr/>
            </a:lvl6pPr>
            <a:lvl7pPr indent="-317500" lvl="6" marL="3200400" algn="ctr">
              <a:lnSpc>
                <a:spcPct val="115000"/>
              </a:lnSpc>
              <a:spcBef>
                <a:spcPts val="1600"/>
              </a:spcBef>
              <a:spcAft>
                <a:spcPts val="0"/>
              </a:spcAft>
              <a:buSzPts val="1400"/>
              <a:buChar char="●"/>
              <a:defRPr/>
            </a:lvl7pPr>
            <a:lvl8pPr indent="-317500" lvl="7" marL="3657600" algn="ctr">
              <a:lnSpc>
                <a:spcPct val="115000"/>
              </a:lnSpc>
              <a:spcBef>
                <a:spcPts val="1600"/>
              </a:spcBef>
              <a:spcAft>
                <a:spcPts val="0"/>
              </a:spcAft>
              <a:buSzPts val="1400"/>
              <a:buChar char="○"/>
              <a:defRPr/>
            </a:lvl8pPr>
            <a:lvl9pPr indent="-317500" lvl="8" marL="4114800" algn="ctr">
              <a:lnSpc>
                <a:spcPct val="115000"/>
              </a:lnSpc>
              <a:spcBef>
                <a:spcPts val="1600"/>
              </a:spcBef>
              <a:spcAft>
                <a:spcPts val="1600"/>
              </a:spcAft>
              <a:buSzPts val="1400"/>
              <a:buChar char="■"/>
              <a:defRPr/>
            </a:lvl9pPr>
          </a:lstStyle>
          <a:p/>
        </p:txBody>
      </p:sp>
      <p:sp>
        <p:nvSpPr>
          <p:cNvPr id="120" name="Google Shape;120;p35"/>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25" name="Shape 125"/>
        <p:cNvGrpSpPr/>
        <p:nvPr/>
      </p:nvGrpSpPr>
      <p:grpSpPr>
        <a:xfrm>
          <a:off x="0" y="0"/>
          <a:ext cx="0" cy="0"/>
          <a:chOff x="0" y="0"/>
          <a:chExt cx="0" cy="0"/>
        </a:xfrm>
      </p:grpSpPr>
      <p:sp>
        <p:nvSpPr>
          <p:cNvPr id="126" name="Google Shape;126;g37137df03ed_0_88"/>
          <p:cNvSpPr/>
          <p:nvPr/>
        </p:nvSpPr>
        <p:spPr>
          <a:xfrm flipH="1">
            <a:off x="8246400" y="4245925"/>
            <a:ext cx="897600" cy="897600"/>
          </a:xfrm>
          <a:prstGeom prst="rtTriangle">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7" name="Google Shape;127;g37137df03ed_0_88"/>
          <p:cNvSpPr/>
          <p:nvPr/>
        </p:nvSpPr>
        <p:spPr>
          <a:xfrm flipH="1">
            <a:off x="8246400" y="4245875"/>
            <a:ext cx="897600" cy="897600"/>
          </a:xfrm>
          <a:prstGeom prst="round1Rect">
            <a:avLst>
              <a:gd fmla="val 16667" name="adj"/>
            </a:avLst>
          </a:prstGeom>
          <a:solidFill>
            <a:schemeClr val="lt1">
              <a:alpha val="6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8" name="Google Shape;128;g37137df03ed_0_88"/>
          <p:cNvSpPr txBox="1"/>
          <p:nvPr>
            <p:ph type="ctrTitle"/>
          </p:nvPr>
        </p:nvSpPr>
        <p:spPr>
          <a:xfrm>
            <a:off x="390525" y="1819275"/>
            <a:ext cx="8222100" cy="9336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129" name="Google Shape;129;g37137df03ed_0_88"/>
          <p:cNvSpPr txBox="1"/>
          <p:nvPr>
            <p:ph idx="1" type="subTitle"/>
          </p:nvPr>
        </p:nvSpPr>
        <p:spPr>
          <a:xfrm>
            <a:off x="390525" y="2789130"/>
            <a:ext cx="8222100" cy="4329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Clr>
                <a:schemeClr val="lt1"/>
              </a:buClr>
              <a:buSzPts val="1800"/>
              <a:buNone/>
              <a:defRPr sz="1800">
                <a:solidFill>
                  <a:schemeClr val="lt1"/>
                </a:solidFill>
              </a:defRPr>
            </a:lvl2pPr>
            <a:lvl3pPr lvl="2" algn="l">
              <a:lnSpc>
                <a:spcPct val="100000"/>
              </a:lnSpc>
              <a:spcBef>
                <a:spcPts val="0"/>
              </a:spcBef>
              <a:spcAft>
                <a:spcPts val="0"/>
              </a:spcAft>
              <a:buClr>
                <a:schemeClr val="lt1"/>
              </a:buClr>
              <a:buSzPts val="1800"/>
              <a:buNone/>
              <a:defRPr sz="1800">
                <a:solidFill>
                  <a:schemeClr val="lt1"/>
                </a:solidFill>
              </a:defRPr>
            </a:lvl3pPr>
            <a:lvl4pPr lvl="3" algn="l">
              <a:lnSpc>
                <a:spcPct val="100000"/>
              </a:lnSpc>
              <a:spcBef>
                <a:spcPts val="0"/>
              </a:spcBef>
              <a:spcAft>
                <a:spcPts val="0"/>
              </a:spcAft>
              <a:buClr>
                <a:schemeClr val="lt1"/>
              </a:buClr>
              <a:buSzPts val="1800"/>
              <a:buNone/>
              <a:defRPr sz="1800">
                <a:solidFill>
                  <a:schemeClr val="lt1"/>
                </a:solidFill>
              </a:defRPr>
            </a:lvl4pPr>
            <a:lvl5pPr lvl="4" algn="l">
              <a:lnSpc>
                <a:spcPct val="100000"/>
              </a:lnSpc>
              <a:spcBef>
                <a:spcPts val="0"/>
              </a:spcBef>
              <a:spcAft>
                <a:spcPts val="0"/>
              </a:spcAft>
              <a:buClr>
                <a:schemeClr val="lt1"/>
              </a:buClr>
              <a:buSzPts val="1800"/>
              <a:buNone/>
              <a:defRPr sz="1800">
                <a:solidFill>
                  <a:schemeClr val="lt1"/>
                </a:solidFill>
              </a:defRPr>
            </a:lvl5pPr>
            <a:lvl6pPr lvl="5" algn="l">
              <a:lnSpc>
                <a:spcPct val="100000"/>
              </a:lnSpc>
              <a:spcBef>
                <a:spcPts val="0"/>
              </a:spcBef>
              <a:spcAft>
                <a:spcPts val="0"/>
              </a:spcAft>
              <a:buClr>
                <a:schemeClr val="lt1"/>
              </a:buClr>
              <a:buSzPts val="1800"/>
              <a:buNone/>
              <a:defRPr sz="1800">
                <a:solidFill>
                  <a:schemeClr val="lt1"/>
                </a:solidFill>
              </a:defRPr>
            </a:lvl6pPr>
            <a:lvl7pPr lvl="6" algn="l">
              <a:lnSpc>
                <a:spcPct val="100000"/>
              </a:lnSpc>
              <a:spcBef>
                <a:spcPts val="0"/>
              </a:spcBef>
              <a:spcAft>
                <a:spcPts val="0"/>
              </a:spcAft>
              <a:buClr>
                <a:schemeClr val="lt1"/>
              </a:buClr>
              <a:buSzPts val="1800"/>
              <a:buNone/>
              <a:defRPr sz="1800">
                <a:solidFill>
                  <a:schemeClr val="lt1"/>
                </a:solidFill>
              </a:defRPr>
            </a:lvl7pPr>
            <a:lvl8pPr lvl="7" algn="l">
              <a:lnSpc>
                <a:spcPct val="100000"/>
              </a:lnSpc>
              <a:spcBef>
                <a:spcPts val="0"/>
              </a:spcBef>
              <a:spcAft>
                <a:spcPts val="0"/>
              </a:spcAft>
              <a:buClr>
                <a:schemeClr val="lt1"/>
              </a:buClr>
              <a:buSzPts val="1800"/>
              <a:buNone/>
              <a:defRPr sz="1800">
                <a:solidFill>
                  <a:schemeClr val="lt1"/>
                </a:solidFill>
              </a:defRPr>
            </a:lvl8pPr>
            <a:lvl9pPr lvl="8" algn="l">
              <a:lnSpc>
                <a:spcPct val="100000"/>
              </a:lnSpc>
              <a:spcBef>
                <a:spcPts val="0"/>
              </a:spcBef>
              <a:spcAft>
                <a:spcPts val="0"/>
              </a:spcAft>
              <a:buClr>
                <a:schemeClr val="lt1"/>
              </a:buClr>
              <a:buSzPts val="1800"/>
              <a:buNone/>
              <a:defRPr sz="1800">
                <a:solidFill>
                  <a:schemeClr val="lt1"/>
                </a:solidFill>
              </a:defRPr>
            </a:lvl9pPr>
          </a:lstStyle>
          <a:p/>
        </p:txBody>
      </p:sp>
      <p:sp>
        <p:nvSpPr>
          <p:cNvPr id="130" name="Google Shape;130;g37137df03ed_0_88"/>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1" name="Shape 131"/>
        <p:cNvGrpSpPr/>
        <p:nvPr/>
      </p:nvGrpSpPr>
      <p:grpSpPr>
        <a:xfrm>
          <a:off x="0" y="0"/>
          <a:ext cx="0" cy="0"/>
          <a:chOff x="0" y="0"/>
          <a:chExt cx="0" cy="0"/>
        </a:xfrm>
      </p:grpSpPr>
      <p:sp>
        <p:nvSpPr>
          <p:cNvPr id="132" name="Google Shape;132;g37137df03ed_0_94"/>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3" name="Shape 133"/>
        <p:cNvGrpSpPr/>
        <p:nvPr/>
      </p:nvGrpSpPr>
      <p:grpSpPr>
        <a:xfrm>
          <a:off x="0" y="0"/>
          <a:ext cx="0" cy="0"/>
          <a:chOff x="0" y="0"/>
          <a:chExt cx="0" cy="0"/>
        </a:xfrm>
      </p:grpSpPr>
      <p:sp>
        <p:nvSpPr>
          <p:cNvPr id="134" name="Google Shape;134;g37137df03ed_0_96"/>
          <p:cNvSpPr txBox="1"/>
          <p:nvPr>
            <p:ph type="title"/>
          </p:nvPr>
        </p:nvSpPr>
        <p:spPr>
          <a:xfrm>
            <a:off x="460950" y="2065350"/>
            <a:ext cx="8222100" cy="1012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4200"/>
              <a:buNone/>
              <a:defRPr sz="42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p:txBody>
      </p:sp>
      <p:sp>
        <p:nvSpPr>
          <p:cNvPr id="135" name="Google Shape;135;g37137df03ed_0_96"/>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36" name="Shape 136"/>
        <p:cNvGrpSpPr/>
        <p:nvPr/>
      </p:nvGrpSpPr>
      <p:grpSpPr>
        <a:xfrm>
          <a:off x="0" y="0"/>
          <a:ext cx="0" cy="0"/>
          <a:chOff x="0" y="0"/>
          <a:chExt cx="0" cy="0"/>
        </a:xfrm>
      </p:grpSpPr>
      <p:sp>
        <p:nvSpPr>
          <p:cNvPr id="137" name="Google Shape;137;g37137df03ed_0_99"/>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8" name="Google Shape;138;g37137df03ed_0_99"/>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9" name="Google Shape;139;g37137df03ed_0_99"/>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p:txBody>
      </p:sp>
      <p:sp>
        <p:nvSpPr>
          <p:cNvPr id="140" name="Google Shape;140;g37137df03ed_0_99"/>
          <p:cNvSpPr txBox="1"/>
          <p:nvPr>
            <p:ph idx="1" type="body"/>
          </p:nvPr>
        </p:nvSpPr>
        <p:spPr>
          <a:xfrm>
            <a:off x="471900" y="1919075"/>
            <a:ext cx="8222100" cy="27102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141" name="Google Shape;141;g37137df03ed_0_99"/>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42" name="Shape 142"/>
        <p:cNvGrpSpPr/>
        <p:nvPr/>
      </p:nvGrpSpPr>
      <p:grpSpPr>
        <a:xfrm>
          <a:off x="0" y="0"/>
          <a:ext cx="0" cy="0"/>
          <a:chOff x="0" y="0"/>
          <a:chExt cx="0" cy="0"/>
        </a:xfrm>
      </p:grpSpPr>
      <p:sp>
        <p:nvSpPr>
          <p:cNvPr id="143" name="Google Shape;143;g37137df03ed_0_105"/>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 name="Google Shape;144;g37137df03ed_0_105"/>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 name="Google Shape;145;g37137df03ed_0_105"/>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p:txBody>
      </p:sp>
      <p:sp>
        <p:nvSpPr>
          <p:cNvPr id="146" name="Google Shape;146;g37137df03ed_0_105"/>
          <p:cNvSpPr txBox="1"/>
          <p:nvPr>
            <p:ph idx="1" type="body"/>
          </p:nvPr>
        </p:nvSpPr>
        <p:spPr>
          <a:xfrm>
            <a:off x="471900" y="1919075"/>
            <a:ext cx="3999900" cy="27102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147" name="Google Shape;147;g37137df03ed_0_105"/>
          <p:cNvSpPr txBox="1"/>
          <p:nvPr>
            <p:ph idx="2" type="body"/>
          </p:nvPr>
        </p:nvSpPr>
        <p:spPr>
          <a:xfrm>
            <a:off x="4694250" y="1919075"/>
            <a:ext cx="3999900" cy="27102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148" name="Google Shape;148;g37137df03ed_0_105"/>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49" name="Shape 149"/>
        <p:cNvGrpSpPr/>
        <p:nvPr/>
      </p:nvGrpSpPr>
      <p:grpSpPr>
        <a:xfrm>
          <a:off x="0" y="0"/>
          <a:ext cx="0" cy="0"/>
          <a:chOff x="0" y="0"/>
          <a:chExt cx="0" cy="0"/>
        </a:xfrm>
      </p:grpSpPr>
      <p:sp>
        <p:nvSpPr>
          <p:cNvPr id="150" name="Google Shape;150;g37137df03ed_0_112"/>
          <p:cNvSpPr/>
          <p:nvPr/>
        </p:nvSpPr>
        <p:spPr>
          <a:xfrm flipH="1" rot="10800000">
            <a:off x="0" y="656400"/>
            <a:ext cx="9144000" cy="44871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1" name="Google Shape;151;g37137df03ed_0_112"/>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2" name="Google Shape;152;g37137df03ed_0_112"/>
          <p:cNvSpPr txBox="1"/>
          <p:nvPr>
            <p:ph type="title"/>
          </p:nvPr>
        </p:nvSpPr>
        <p:spPr>
          <a:xfrm>
            <a:off x="98250" y="16350"/>
            <a:ext cx="8826600" cy="6027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p:txBody>
      </p:sp>
      <p:sp>
        <p:nvSpPr>
          <p:cNvPr id="153" name="Google Shape;153;g37137df03ed_0_112"/>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 column text">
    <p:spTree>
      <p:nvGrpSpPr>
        <p:cNvPr id="154" name="Shape 154"/>
        <p:cNvGrpSpPr/>
        <p:nvPr/>
      </p:nvGrpSpPr>
      <p:grpSpPr>
        <a:xfrm>
          <a:off x="0" y="0"/>
          <a:ext cx="0" cy="0"/>
          <a:chOff x="0" y="0"/>
          <a:chExt cx="0" cy="0"/>
        </a:xfrm>
      </p:grpSpPr>
      <p:sp>
        <p:nvSpPr>
          <p:cNvPr id="155" name="Google Shape;155;g37137df03ed_0_117"/>
          <p:cNvSpPr txBox="1"/>
          <p:nvPr/>
        </p:nvSpPr>
        <p:spPr>
          <a:xfrm flipH="1" rot="10800000">
            <a:off x="3276600" y="25"/>
            <a:ext cx="58674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6" name="Google Shape;156;g37137df03ed_0_117"/>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 name="Google Shape;157;g37137df03ed_0_117"/>
          <p:cNvSpPr txBox="1"/>
          <p:nvPr>
            <p:ph type="title"/>
          </p:nvPr>
        </p:nvSpPr>
        <p:spPr>
          <a:xfrm>
            <a:off x="226078" y="357800"/>
            <a:ext cx="2808000" cy="9534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158" name="Google Shape;158;g37137df03ed_0_117"/>
          <p:cNvSpPr txBox="1"/>
          <p:nvPr>
            <p:ph idx="1" type="body"/>
          </p:nvPr>
        </p:nvSpPr>
        <p:spPr>
          <a:xfrm>
            <a:off x="226075" y="1465800"/>
            <a:ext cx="2808000" cy="3163500"/>
          </a:xfrm>
          <a:prstGeom prst="rect">
            <a:avLst/>
          </a:prstGeom>
          <a:noFill/>
          <a:ln>
            <a:noFill/>
          </a:ln>
        </p:spPr>
        <p:txBody>
          <a:bodyPr anchorCtr="0" anchor="t" bIns="91425" lIns="91425" spcFirstLastPara="1" rIns="91425" wrap="square" tIns="91425">
            <a:noAutofit/>
          </a:bodyPr>
          <a:lstStyle>
            <a:lvl1pPr indent="-304800" lvl="0" marL="457200" algn="l">
              <a:lnSpc>
                <a:spcPct val="115000"/>
              </a:lnSpc>
              <a:spcBef>
                <a:spcPts val="0"/>
              </a:spcBef>
              <a:spcAft>
                <a:spcPts val="0"/>
              </a:spcAft>
              <a:buClr>
                <a:schemeClr val="lt1"/>
              </a:buClr>
              <a:buSzPts val="1200"/>
              <a:buChar char="●"/>
              <a:defRPr sz="1200">
                <a:solidFill>
                  <a:schemeClr val="lt1"/>
                </a:solidFill>
              </a:defRPr>
            </a:lvl1pPr>
            <a:lvl2pPr indent="-304800" lvl="1" marL="914400" algn="l">
              <a:lnSpc>
                <a:spcPct val="115000"/>
              </a:lnSpc>
              <a:spcBef>
                <a:spcPts val="1600"/>
              </a:spcBef>
              <a:spcAft>
                <a:spcPts val="0"/>
              </a:spcAft>
              <a:buClr>
                <a:schemeClr val="lt1"/>
              </a:buClr>
              <a:buSzPts val="1200"/>
              <a:buChar char="○"/>
              <a:defRPr sz="1200">
                <a:solidFill>
                  <a:schemeClr val="lt1"/>
                </a:solidFill>
              </a:defRPr>
            </a:lvl2pPr>
            <a:lvl3pPr indent="-304800" lvl="2" marL="1371600" algn="l">
              <a:lnSpc>
                <a:spcPct val="115000"/>
              </a:lnSpc>
              <a:spcBef>
                <a:spcPts val="1600"/>
              </a:spcBef>
              <a:spcAft>
                <a:spcPts val="0"/>
              </a:spcAft>
              <a:buClr>
                <a:schemeClr val="lt1"/>
              </a:buClr>
              <a:buSzPts val="1200"/>
              <a:buChar char="■"/>
              <a:defRPr sz="1200">
                <a:solidFill>
                  <a:schemeClr val="lt1"/>
                </a:solidFill>
              </a:defRPr>
            </a:lvl3pPr>
            <a:lvl4pPr indent="-304800" lvl="3" marL="1828800" algn="l">
              <a:lnSpc>
                <a:spcPct val="115000"/>
              </a:lnSpc>
              <a:spcBef>
                <a:spcPts val="1600"/>
              </a:spcBef>
              <a:spcAft>
                <a:spcPts val="0"/>
              </a:spcAft>
              <a:buClr>
                <a:schemeClr val="lt1"/>
              </a:buClr>
              <a:buSzPts val="1200"/>
              <a:buChar char="●"/>
              <a:defRPr sz="1200">
                <a:solidFill>
                  <a:schemeClr val="lt1"/>
                </a:solidFill>
              </a:defRPr>
            </a:lvl4pPr>
            <a:lvl5pPr indent="-304800" lvl="4" marL="2286000" algn="l">
              <a:lnSpc>
                <a:spcPct val="115000"/>
              </a:lnSpc>
              <a:spcBef>
                <a:spcPts val="1600"/>
              </a:spcBef>
              <a:spcAft>
                <a:spcPts val="0"/>
              </a:spcAft>
              <a:buClr>
                <a:schemeClr val="lt1"/>
              </a:buClr>
              <a:buSzPts val="1200"/>
              <a:buChar char="○"/>
              <a:defRPr sz="1200">
                <a:solidFill>
                  <a:schemeClr val="lt1"/>
                </a:solidFill>
              </a:defRPr>
            </a:lvl5pPr>
            <a:lvl6pPr indent="-304800" lvl="5" marL="2743200" algn="l">
              <a:lnSpc>
                <a:spcPct val="115000"/>
              </a:lnSpc>
              <a:spcBef>
                <a:spcPts val="1600"/>
              </a:spcBef>
              <a:spcAft>
                <a:spcPts val="0"/>
              </a:spcAft>
              <a:buClr>
                <a:schemeClr val="lt1"/>
              </a:buClr>
              <a:buSzPts val="1200"/>
              <a:buChar char="■"/>
              <a:defRPr sz="1200">
                <a:solidFill>
                  <a:schemeClr val="lt1"/>
                </a:solidFill>
              </a:defRPr>
            </a:lvl6pPr>
            <a:lvl7pPr indent="-304800" lvl="6" marL="3200400" algn="l">
              <a:lnSpc>
                <a:spcPct val="115000"/>
              </a:lnSpc>
              <a:spcBef>
                <a:spcPts val="1600"/>
              </a:spcBef>
              <a:spcAft>
                <a:spcPts val="0"/>
              </a:spcAft>
              <a:buClr>
                <a:schemeClr val="lt1"/>
              </a:buClr>
              <a:buSzPts val="1200"/>
              <a:buChar char="●"/>
              <a:defRPr sz="1200">
                <a:solidFill>
                  <a:schemeClr val="lt1"/>
                </a:solidFill>
              </a:defRPr>
            </a:lvl7pPr>
            <a:lvl8pPr indent="-304800" lvl="7" marL="3657600" algn="l">
              <a:lnSpc>
                <a:spcPct val="115000"/>
              </a:lnSpc>
              <a:spcBef>
                <a:spcPts val="1600"/>
              </a:spcBef>
              <a:spcAft>
                <a:spcPts val="0"/>
              </a:spcAft>
              <a:buClr>
                <a:schemeClr val="lt1"/>
              </a:buClr>
              <a:buSzPts val="1200"/>
              <a:buChar char="○"/>
              <a:defRPr sz="1200">
                <a:solidFill>
                  <a:schemeClr val="lt1"/>
                </a:solidFill>
              </a:defRPr>
            </a:lvl8pPr>
            <a:lvl9pPr indent="-304800" lvl="8" marL="4114800" algn="l">
              <a:lnSpc>
                <a:spcPct val="115000"/>
              </a:lnSpc>
              <a:spcBef>
                <a:spcPts val="1600"/>
              </a:spcBef>
              <a:spcAft>
                <a:spcPts val="1600"/>
              </a:spcAft>
              <a:buClr>
                <a:schemeClr val="lt1"/>
              </a:buClr>
              <a:buSzPts val="1200"/>
              <a:buChar char="■"/>
              <a:defRPr sz="1200">
                <a:solidFill>
                  <a:schemeClr val="lt1"/>
                </a:solidFill>
              </a:defRPr>
            </a:lvl9pPr>
          </a:lstStyle>
          <a:p/>
        </p:txBody>
      </p:sp>
      <p:sp>
        <p:nvSpPr>
          <p:cNvPr id="159" name="Google Shape;159;g37137df03ed_0_117"/>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7" name="Shape 17"/>
        <p:cNvGrpSpPr/>
        <p:nvPr/>
      </p:nvGrpSpPr>
      <p:grpSpPr>
        <a:xfrm>
          <a:off x="0" y="0"/>
          <a:ext cx="0" cy="0"/>
          <a:chOff x="0" y="0"/>
          <a:chExt cx="0" cy="0"/>
        </a:xfrm>
      </p:grpSpPr>
      <p:sp>
        <p:nvSpPr>
          <p:cNvPr id="18" name="Google Shape;18;g3708abcfe88_0_495"/>
          <p:cNvSpPr txBox="1"/>
          <p:nvPr>
            <p:ph type="title"/>
          </p:nvPr>
        </p:nvSpPr>
        <p:spPr>
          <a:xfrm>
            <a:off x="460950" y="2065350"/>
            <a:ext cx="8222100" cy="1012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4200"/>
              <a:buNone/>
              <a:defRPr sz="42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p:txBody>
      </p:sp>
      <p:sp>
        <p:nvSpPr>
          <p:cNvPr id="19" name="Google Shape;19;g3708abcfe88_0_495"/>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 point">
    <p:spTree>
      <p:nvGrpSpPr>
        <p:cNvPr id="160" name="Shape 160"/>
        <p:cNvGrpSpPr/>
        <p:nvPr/>
      </p:nvGrpSpPr>
      <p:grpSpPr>
        <a:xfrm>
          <a:off x="0" y="0"/>
          <a:ext cx="0" cy="0"/>
          <a:chOff x="0" y="0"/>
          <a:chExt cx="0" cy="0"/>
        </a:xfrm>
      </p:grpSpPr>
      <p:sp>
        <p:nvSpPr>
          <p:cNvPr id="161" name="Google Shape;161;g37137df03ed_0_123"/>
          <p:cNvSpPr txBox="1"/>
          <p:nvPr>
            <p:ph type="title"/>
          </p:nvPr>
        </p:nvSpPr>
        <p:spPr>
          <a:xfrm>
            <a:off x="490250" y="488250"/>
            <a:ext cx="6227100" cy="4090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6000"/>
              <a:buNone/>
              <a:defRPr sz="6000"/>
            </a:lvl1pPr>
            <a:lvl2pPr lvl="1" algn="l">
              <a:lnSpc>
                <a:spcPct val="100000"/>
              </a:lnSpc>
              <a:spcBef>
                <a:spcPts val="0"/>
              </a:spcBef>
              <a:spcAft>
                <a:spcPts val="0"/>
              </a:spcAft>
              <a:buSzPts val="6000"/>
              <a:buNone/>
              <a:defRPr sz="6000"/>
            </a:lvl2pPr>
            <a:lvl3pPr lvl="2" algn="l">
              <a:lnSpc>
                <a:spcPct val="100000"/>
              </a:lnSpc>
              <a:spcBef>
                <a:spcPts val="0"/>
              </a:spcBef>
              <a:spcAft>
                <a:spcPts val="0"/>
              </a:spcAft>
              <a:buSzPts val="6000"/>
              <a:buNone/>
              <a:defRPr sz="6000"/>
            </a:lvl3pPr>
            <a:lvl4pPr lvl="3" algn="l">
              <a:lnSpc>
                <a:spcPct val="100000"/>
              </a:lnSpc>
              <a:spcBef>
                <a:spcPts val="0"/>
              </a:spcBef>
              <a:spcAft>
                <a:spcPts val="0"/>
              </a:spcAft>
              <a:buSzPts val="6000"/>
              <a:buNone/>
              <a:defRPr sz="6000"/>
            </a:lvl4pPr>
            <a:lvl5pPr lvl="4" algn="l">
              <a:lnSpc>
                <a:spcPct val="100000"/>
              </a:lnSpc>
              <a:spcBef>
                <a:spcPts val="0"/>
              </a:spcBef>
              <a:spcAft>
                <a:spcPts val="0"/>
              </a:spcAft>
              <a:buSzPts val="6000"/>
              <a:buNone/>
              <a:defRPr sz="6000"/>
            </a:lvl5pPr>
            <a:lvl6pPr lvl="5" algn="l">
              <a:lnSpc>
                <a:spcPct val="100000"/>
              </a:lnSpc>
              <a:spcBef>
                <a:spcPts val="0"/>
              </a:spcBef>
              <a:spcAft>
                <a:spcPts val="0"/>
              </a:spcAft>
              <a:buSzPts val="6000"/>
              <a:buNone/>
              <a:defRPr sz="6000"/>
            </a:lvl6pPr>
            <a:lvl7pPr lvl="6" algn="l">
              <a:lnSpc>
                <a:spcPct val="100000"/>
              </a:lnSpc>
              <a:spcBef>
                <a:spcPts val="0"/>
              </a:spcBef>
              <a:spcAft>
                <a:spcPts val="0"/>
              </a:spcAft>
              <a:buSzPts val="6000"/>
              <a:buNone/>
              <a:defRPr sz="6000"/>
            </a:lvl7pPr>
            <a:lvl8pPr lvl="7" algn="l">
              <a:lnSpc>
                <a:spcPct val="100000"/>
              </a:lnSpc>
              <a:spcBef>
                <a:spcPts val="0"/>
              </a:spcBef>
              <a:spcAft>
                <a:spcPts val="0"/>
              </a:spcAft>
              <a:buSzPts val="6000"/>
              <a:buNone/>
              <a:defRPr sz="6000"/>
            </a:lvl8pPr>
            <a:lvl9pPr lvl="8" algn="l">
              <a:lnSpc>
                <a:spcPct val="100000"/>
              </a:lnSpc>
              <a:spcBef>
                <a:spcPts val="0"/>
              </a:spcBef>
              <a:spcAft>
                <a:spcPts val="0"/>
              </a:spcAft>
              <a:buSzPts val="6000"/>
              <a:buNone/>
              <a:defRPr sz="6000"/>
            </a:lvl9pPr>
          </a:lstStyle>
          <a:p/>
        </p:txBody>
      </p:sp>
      <p:sp>
        <p:nvSpPr>
          <p:cNvPr id="162" name="Google Shape;162;g37137df03ed_0_123"/>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 title and description">
    <p:spTree>
      <p:nvGrpSpPr>
        <p:cNvPr id="163" name="Shape 163"/>
        <p:cNvGrpSpPr/>
        <p:nvPr/>
      </p:nvGrpSpPr>
      <p:grpSpPr>
        <a:xfrm>
          <a:off x="0" y="0"/>
          <a:ext cx="0" cy="0"/>
          <a:chOff x="0" y="0"/>
          <a:chExt cx="0" cy="0"/>
        </a:xfrm>
      </p:grpSpPr>
      <p:sp>
        <p:nvSpPr>
          <p:cNvPr id="164" name="Google Shape;164;g37137df03ed_0_126"/>
          <p:cNvSpPr/>
          <p:nvPr/>
        </p:nvSpPr>
        <p:spPr>
          <a:xfrm flipH="1">
            <a:off x="0" y="0"/>
            <a:ext cx="45720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5" name="Google Shape;165;g37137df03ed_0_126"/>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6" name="Google Shape;166;g37137df03ed_0_126"/>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dk2"/>
              </a:buClr>
              <a:buSzPts val="4200"/>
              <a:buNone/>
              <a:defRPr sz="4200">
                <a:solidFill>
                  <a:schemeClr val="dk2"/>
                </a:solidFill>
              </a:defRPr>
            </a:lvl1pPr>
            <a:lvl2pPr lvl="1" algn="ctr">
              <a:lnSpc>
                <a:spcPct val="100000"/>
              </a:lnSpc>
              <a:spcBef>
                <a:spcPts val="0"/>
              </a:spcBef>
              <a:spcAft>
                <a:spcPts val="0"/>
              </a:spcAft>
              <a:buClr>
                <a:schemeClr val="dk2"/>
              </a:buClr>
              <a:buSzPts val="4200"/>
              <a:buNone/>
              <a:defRPr sz="4200">
                <a:solidFill>
                  <a:schemeClr val="dk2"/>
                </a:solidFill>
              </a:defRPr>
            </a:lvl2pPr>
            <a:lvl3pPr lvl="2" algn="ctr">
              <a:lnSpc>
                <a:spcPct val="100000"/>
              </a:lnSpc>
              <a:spcBef>
                <a:spcPts val="0"/>
              </a:spcBef>
              <a:spcAft>
                <a:spcPts val="0"/>
              </a:spcAft>
              <a:buClr>
                <a:schemeClr val="dk2"/>
              </a:buClr>
              <a:buSzPts val="4200"/>
              <a:buNone/>
              <a:defRPr sz="4200">
                <a:solidFill>
                  <a:schemeClr val="dk2"/>
                </a:solidFill>
              </a:defRPr>
            </a:lvl3pPr>
            <a:lvl4pPr lvl="3" algn="ctr">
              <a:lnSpc>
                <a:spcPct val="100000"/>
              </a:lnSpc>
              <a:spcBef>
                <a:spcPts val="0"/>
              </a:spcBef>
              <a:spcAft>
                <a:spcPts val="0"/>
              </a:spcAft>
              <a:buClr>
                <a:schemeClr val="dk2"/>
              </a:buClr>
              <a:buSzPts val="4200"/>
              <a:buNone/>
              <a:defRPr sz="4200">
                <a:solidFill>
                  <a:schemeClr val="dk2"/>
                </a:solidFill>
              </a:defRPr>
            </a:lvl4pPr>
            <a:lvl5pPr lvl="4" algn="ctr">
              <a:lnSpc>
                <a:spcPct val="100000"/>
              </a:lnSpc>
              <a:spcBef>
                <a:spcPts val="0"/>
              </a:spcBef>
              <a:spcAft>
                <a:spcPts val="0"/>
              </a:spcAft>
              <a:buClr>
                <a:schemeClr val="dk2"/>
              </a:buClr>
              <a:buSzPts val="4200"/>
              <a:buNone/>
              <a:defRPr sz="4200">
                <a:solidFill>
                  <a:schemeClr val="dk2"/>
                </a:solidFill>
              </a:defRPr>
            </a:lvl5pPr>
            <a:lvl6pPr lvl="5" algn="ctr">
              <a:lnSpc>
                <a:spcPct val="100000"/>
              </a:lnSpc>
              <a:spcBef>
                <a:spcPts val="0"/>
              </a:spcBef>
              <a:spcAft>
                <a:spcPts val="0"/>
              </a:spcAft>
              <a:buClr>
                <a:schemeClr val="dk2"/>
              </a:buClr>
              <a:buSzPts val="4200"/>
              <a:buNone/>
              <a:defRPr sz="4200">
                <a:solidFill>
                  <a:schemeClr val="dk2"/>
                </a:solidFill>
              </a:defRPr>
            </a:lvl6pPr>
            <a:lvl7pPr lvl="6" algn="ctr">
              <a:lnSpc>
                <a:spcPct val="100000"/>
              </a:lnSpc>
              <a:spcBef>
                <a:spcPts val="0"/>
              </a:spcBef>
              <a:spcAft>
                <a:spcPts val="0"/>
              </a:spcAft>
              <a:buClr>
                <a:schemeClr val="dk2"/>
              </a:buClr>
              <a:buSzPts val="4200"/>
              <a:buNone/>
              <a:defRPr sz="4200">
                <a:solidFill>
                  <a:schemeClr val="dk2"/>
                </a:solidFill>
              </a:defRPr>
            </a:lvl7pPr>
            <a:lvl8pPr lvl="7" algn="ctr">
              <a:lnSpc>
                <a:spcPct val="100000"/>
              </a:lnSpc>
              <a:spcBef>
                <a:spcPts val="0"/>
              </a:spcBef>
              <a:spcAft>
                <a:spcPts val="0"/>
              </a:spcAft>
              <a:buClr>
                <a:schemeClr val="dk2"/>
              </a:buClr>
              <a:buSzPts val="4200"/>
              <a:buNone/>
              <a:defRPr sz="4200">
                <a:solidFill>
                  <a:schemeClr val="dk2"/>
                </a:solidFill>
              </a:defRPr>
            </a:lvl8pPr>
            <a:lvl9pPr lvl="8" algn="ctr">
              <a:lnSpc>
                <a:spcPct val="100000"/>
              </a:lnSpc>
              <a:spcBef>
                <a:spcPts val="0"/>
              </a:spcBef>
              <a:spcAft>
                <a:spcPts val="0"/>
              </a:spcAft>
              <a:buClr>
                <a:schemeClr val="dk2"/>
              </a:buClr>
              <a:buSzPts val="4200"/>
              <a:buNone/>
              <a:defRPr sz="4200">
                <a:solidFill>
                  <a:schemeClr val="dk2"/>
                </a:solidFill>
              </a:defRPr>
            </a:lvl9pPr>
          </a:lstStyle>
          <a:p/>
        </p:txBody>
      </p:sp>
      <p:sp>
        <p:nvSpPr>
          <p:cNvPr id="167" name="Google Shape;167;g37137df03ed_0_126"/>
          <p:cNvSpPr txBox="1"/>
          <p:nvPr>
            <p:ph idx="1" type="subTitle"/>
          </p:nvPr>
        </p:nvSpPr>
        <p:spPr>
          <a:xfrm>
            <a:off x="265500" y="2779467"/>
            <a:ext cx="40452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68" name="Google Shape;168;g37137df03ed_0_126"/>
          <p:cNvSpPr txBox="1"/>
          <p:nvPr>
            <p:ph idx="2" type="body"/>
          </p:nvPr>
        </p:nvSpPr>
        <p:spPr>
          <a:xfrm>
            <a:off x="4939500" y="724200"/>
            <a:ext cx="3837000" cy="3695100"/>
          </a:xfrm>
          <a:prstGeom prst="rect">
            <a:avLst/>
          </a:prstGeom>
          <a:noFill/>
          <a:ln>
            <a:noFill/>
          </a:ln>
        </p:spPr>
        <p:txBody>
          <a:bodyPr anchorCtr="0" anchor="ctr" bIns="91425" lIns="91425" spcFirstLastPara="1" rIns="91425" wrap="square" tIns="91425">
            <a:noAutofit/>
          </a:bodyPr>
          <a:lstStyle>
            <a:lvl1pPr indent="-342900" lvl="0" marL="457200" algn="l">
              <a:lnSpc>
                <a:spcPct val="115000"/>
              </a:lnSpc>
              <a:spcBef>
                <a:spcPts val="0"/>
              </a:spcBef>
              <a:spcAft>
                <a:spcPts val="0"/>
              </a:spcAft>
              <a:buClr>
                <a:schemeClr val="lt1"/>
              </a:buClr>
              <a:buSzPts val="1800"/>
              <a:buChar char="●"/>
              <a:defRPr>
                <a:solidFill>
                  <a:schemeClr val="lt1"/>
                </a:solidFill>
              </a:defRPr>
            </a:lvl1pPr>
            <a:lvl2pPr indent="-317500" lvl="1" marL="914400" algn="l">
              <a:lnSpc>
                <a:spcPct val="115000"/>
              </a:lnSpc>
              <a:spcBef>
                <a:spcPts val="1600"/>
              </a:spcBef>
              <a:spcAft>
                <a:spcPts val="0"/>
              </a:spcAft>
              <a:buClr>
                <a:schemeClr val="lt1"/>
              </a:buClr>
              <a:buSzPts val="1400"/>
              <a:buChar char="○"/>
              <a:defRPr>
                <a:solidFill>
                  <a:schemeClr val="lt1"/>
                </a:solidFill>
              </a:defRPr>
            </a:lvl2pPr>
            <a:lvl3pPr indent="-317500" lvl="2" marL="1371600" algn="l">
              <a:lnSpc>
                <a:spcPct val="115000"/>
              </a:lnSpc>
              <a:spcBef>
                <a:spcPts val="1600"/>
              </a:spcBef>
              <a:spcAft>
                <a:spcPts val="0"/>
              </a:spcAft>
              <a:buClr>
                <a:schemeClr val="lt1"/>
              </a:buClr>
              <a:buSzPts val="1400"/>
              <a:buChar char="■"/>
              <a:defRPr>
                <a:solidFill>
                  <a:schemeClr val="lt1"/>
                </a:solidFill>
              </a:defRPr>
            </a:lvl3pPr>
            <a:lvl4pPr indent="-317500" lvl="3" marL="1828800" algn="l">
              <a:lnSpc>
                <a:spcPct val="115000"/>
              </a:lnSpc>
              <a:spcBef>
                <a:spcPts val="1600"/>
              </a:spcBef>
              <a:spcAft>
                <a:spcPts val="0"/>
              </a:spcAft>
              <a:buClr>
                <a:schemeClr val="lt1"/>
              </a:buClr>
              <a:buSzPts val="1400"/>
              <a:buChar char="●"/>
              <a:defRPr>
                <a:solidFill>
                  <a:schemeClr val="lt1"/>
                </a:solidFill>
              </a:defRPr>
            </a:lvl4pPr>
            <a:lvl5pPr indent="-317500" lvl="4" marL="2286000" algn="l">
              <a:lnSpc>
                <a:spcPct val="115000"/>
              </a:lnSpc>
              <a:spcBef>
                <a:spcPts val="1600"/>
              </a:spcBef>
              <a:spcAft>
                <a:spcPts val="0"/>
              </a:spcAft>
              <a:buClr>
                <a:schemeClr val="lt1"/>
              </a:buClr>
              <a:buSzPts val="1400"/>
              <a:buChar char="○"/>
              <a:defRPr>
                <a:solidFill>
                  <a:schemeClr val="lt1"/>
                </a:solidFill>
              </a:defRPr>
            </a:lvl5pPr>
            <a:lvl6pPr indent="-317500" lvl="5" marL="2743200" algn="l">
              <a:lnSpc>
                <a:spcPct val="115000"/>
              </a:lnSpc>
              <a:spcBef>
                <a:spcPts val="1600"/>
              </a:spcBef>
              <a:spcAft>
                <a:spcPts val="0"/>
              </a:spcAft>
              <a:buClr>
                <a:schemeClr val="lt1"/>
              </a:buClr>
              <a:buSzPts val="1400"/>
              <a:buChar char="■"/>
              <a:defRPr>
                <a:solidFill>
                  <a:schemeClr val="lt1"/>
                </a:solidFill>
              </a:defRPr>
            </a:lvl6pPr>
            <a:lvl7pPr indent="-317500" lvl="6" marL="3200400" algn="l">
              <a:lnSpc>
                <a:spcPct val="115000"/>
              </a:lnSpc>
              <a:spcBef>
                <a:spcPts val="1600"/>
              </a:spcBef>
              <a:spcAft>
                <a:spcPts val="0"/>
              </a:spcAft>
              <a:buClr>
                <a:schemeClr val="lt1"/>
              </a:buClr>
              <a:buSzPts val="1400"/>
              <a:buChar char="●"/>
              <a:defRPr>
                <a:solidFill>
                  <a:schemeClr val="lt1"/>
                </a:solidFill>
              </a:defRPr>
            </a:lvl7pPr>
            <a:lvl8pPr indent="-317500" lvl="7" marL="3657600" algn="l">
              <a:lnSpc>
                <a:spcPct val="115000"/>
              </a:lnSpc>
              <a:spcBef>
                <a:spcPts val="1600"/>
              </a:spcBef>
              <a:spcAft>
                <a:spcPts val="0"/>
              </a:spcAft>
              <a:buClr>
                <a:schemeClr val="lt1"/>
              </a:buClr>
              <a:buSzPts val="1400"/>
              <a:buChar char="○"/>
              <a:defRPr>
                <a:solidFill>
                  <a:schemeClr val="lt1"/>
                </a:solidFill>
              </a:defRPr>
            </a:lvl8pPr>
            <a:lvl9pPr indent="-317500" lvl="8" marL="4114800" algn="l">
              <a:lnSpc>
                <a:spcPct val="115000"/>
              </a:lnSpc>
              <a:spcBef>
                <a:spcPts val="1600"/>
              </a:spcBef>
              <a:spcAft>
                <a:spcPts val="1600"/>
              </a:spcAft>
              <a:buClr>
                <a:schemeClr val="lt1"/>
              </a:buClr>
              <a:buSzPts val="1400"/>
              <a:buChar char="■"/>
              <a:defRPr>
                <a:solidFill>
                  <a:schemeClr val="lt1"/>
                </a:solidFill>
              </a:defRPr>
            </a:lvl9pPr>
          </a:lstStyle>
          <a:p/>
        </p:txBody>
      </p:sp>
      <p:sp>
        <p:nvSpPr>
          <p:cNvPr id="169" name="Google Shape;169;g37137df03ed_0_126"/>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
    <p:spTree>
      <p:nvGrpSpPr>
        <p:cNvPr id="170" name="Shape 170"/>
        <p:cNvGrpSpPr/>
        <p:nvPr/>
      </p:nvGrpSpPr>
      <p:grpSpPr>
        <a:xfrm>
          <a:off x="0" y="0"/>
          <a:ext cx="0" cy="0"/>
          <a:chOff x="0" y="0"/>
          <a:chExt cx="0" cy="0"/>
        </a:xfrm>
      </p:grpSpPr>
      <p:sp>
        <p:nvSpPr>
          <p:cNvPr id="171" name="Google Shape;171;g37137df03ed_0_133"/>
          <p:cNvSpPr txBox="1"/>
          <p:nvPr/>
        </p:nvSpPr>
        <p:spPr>
          <a:xfrm flipH="1" rot="10800000">
            <a:off x="0" y="0"/>
            <a:ext cx="9144000" cy="46959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2" name="Google Shape;172;g37137df03ed_0_133"/>
          <p:cNvSpPr/>
          <p:nvPr/>
        </p:nvSpPr>
        <p:spPr>
          <a:xfrm flipH="1" rot="10800000">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3" name="Google Shape;173;g37137df03ed_0_133"/>
          <p:cNvSpPr txBox="1"/>
          <p:nvPr>
            <p:ph idx="1" type="body"/>
          </p:nvPr>
        </p:nvSpPr>
        <p:spPr>
          <a:xfrm>
            <a:off x="57150" y="4696825"/>
            <a:ext cx="8382000" cy="446700"/>
          </a:xfrm>
          <a:prstGeom prst="rect">
            <a:avLst/>
          </a:prstGeom>
          <a:noFill/>
          <a:ln>
            <a:noFill/>
          </a:ln>
        </p:spPr>
        <p:txBody>
          <a:bodyPr anchorCtr="0" anchor="ctr" bIns="91425" lIns="91425" spcFirstLastPara="1" rIns="91425" wrap="square" tIns="91425">
            <a:noAutofit/>
          </a:bodyPr>
          <a:lstStyle>
            <a:lvl1pPr indent="-228600" lvl="0" marL="457200" algn="l">
              <a:lnSpc>
                <a:spcPct val="100000"/>
              </a:lnSpc>
              <a:spcBef>
                <a:spcPts val="0"/>
              </a:spcBef>
              <a:spcAft>
                <a:spcPts val="0"/>
              </a:spcAft>
              <a:buClr>
                <a:schemeClr val="lt1"/>
              </a:buClr>
              <a:buSzPts val="1200"/>
              <a:buNone/>
              <a:defRPr sz="1200">
                <a:solidFill>
                  <a:schemeClr val="lt1"/>
                </a:solidFill>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174" name="Google Shape;174;g37137df03ed_0_133"/>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 number">
    <p:spTree>
      <p:nvGrpSpPr>
        <p:cNvPr id="175" name="Shape 175"/>
        <p:cNvGrpSpPr/>
        <p:nvPr/>
      </p:nvGrpSpPr>
      <p:grpSpPr>
        <a:xfrm>
          <a:off x="0" y="0"/>
          <a:ext cx="0" cy="0"/>
          <a:chOff x="0" y="0"/>
          <a:chExt cx="0" cy="0"/>
        </a:xfrm>
      </p:grpSpPr>
      <p:sp>
        <p:nvSpPr>
          <p:cNvPr id="176" name="Google Shape;176;g37137df03ed_0_138"/>
          <p:cNvSpPr txBox="1"/>
          <p:nvPr>
            <p:ph type="title"/>
          </p:nvPr>
        </p:nvSpPr>
        <p:spPr>
          <a:xfrm>
            <a:off x="475500" y="1258525"/>
            <a:ext cx="8222100" cy="19635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dk2"/>
              </a:buClr>
              <a:buSzPts val="12000"/>
              <a:buNone/>
              <a:defRPr sz="12000">
                <a:solidFill>
                  <a:schemeClr val="dk2"/>
                </a:solidFill>
              </a:defRPr>
            </a:lvl1pPr>
            <a:lvl2pPr lvl="1" algn="ctr">
              <a:lnSpc>
                <a:spcPct val="100000"/>
              </a:lnSpc>
              <a:spcBef>
                <a:spcPts val="0"/>
              </a:spcBef>
              <a:spcAft>
                <a:spcPts val="0"/>
              </a:spcAft>
              <a:buClr>
                <a:schemeClr val="dk2"/>
              </a:buClr>
              <a:buSzPts val="12000"/>
              <a:buNone/>
              <a:defRPr sz="12000">
                <a:solidFill>
                  <a:schemeClr val="dk2"/>
                </a:solidFill>
              </a:defRPr>
            </a:lvl2pPr>
            <a:lvl3pPr lvl="2" algn="ctr">
              <a:lnSpc>
                <a:spcPct val="100000"/>
              </a:lnSpc>
              <a:spcBef>
                <a:spcPts val="0"/>
              </a:spcBef>
              <a:spcAft>
                <a:spcPts val="0"/>
              </a:spcAft>
              <a:buClr>
                <a:schemeClr val="dk2"/>
              </a:buClr>
              <a:buSzPts val="12000"/>
              <a:buNone/>
              <a:defRPr sz="12000">
                <a:solidFill>
                  <a:schemeClr val="dk2"/>
                </a:solidFill>
              </a:defRPr>
            </a:lvl3pPr>
            <a:lvl4pPr lvl="3" algn="ctr">
              <a:lnSpc>
                <a:spcPct val="100000"/>
              </a:lnSpc>
              <a:spcBef>
                <a:spcPts val="0"/>
              </a:spcBef>
              <a:spcAft>
                <a:spcPts val="0"/>
              </a:spcAft>
              <a:buClr>
                <a:schemeClr val="dk2"/>
              </a:buClr>
              <a:buSzPts val="12000"/>
              <a:buNone/>
              <a:defRPr sz="12000">
                <a:solidFill>
                  <a:schemeClr val="dk2"/>
                </a:solidFill>
              </a:defRPr>
            </a:lvl4pPr>
            <a:lvl5pPr lvl="4" algn="ctr">
              <a:lnSpc>
                <a:spcPct val="100000"/>
              </a:lnSpc>
              <a:spcBef>
                <a:spcPts val="0"/>
              </a:spcBef>
              <a:spcAft>
                <a:spcPts val="0"/>
              </a:spcAft>
              <a:buClr>
                <a:schemeClr val="dk2"/>
              </a:buClr>
              <a:buSzPts val="12000"/>
              <a:buNone/>
              <a:defRPr sz="12000">
                <a:solidFill>
                  <a:schemeClr val="dk2"/>
                </a:solidFill>
              </a:defRPr>
            </a:lvl5pPr>
            <a:lvl6pPr lvl="5" algn="ctr">
              <a:lnSpc>
                <a:spcPct val="100000"/>
              </a:lnSpc>
              <a:spcBef>
                <a:spcPts val="0"/>
              </a:spcBef>
              <a:spcAft>
                <a:spcPts val="0"/>
              </a:spcAft>
              <a:buClr>
                <a:schemeClr val="dk2"/>
              </a:buClr>
              <a:buSzPts val="12000"/>
              <a:buNone/>
              <a:defRPr sz="12000">
                <a:solidFill>
                  <a:schemeClr val="dk2"/>
                </a:solidFill>
              </a:defRPr>
            </a:lvl6pPr>
            <a:lvl7pPr lvl="6" algn="ctr">
              <a:lnSpc>
                <a:spcPct val="100000"/>
              </a:lnSpc>
              <a:spcBef>
                <a:spcPts val="0"/>
              </a:spcBef>
              <a:spcAft>
                <a:spcPts val="0"/>
              </a:spcAft>
              <a:buClr>
                <a:schemeClr val="dk2"/>
              </a:buClr>
              <a:buSzPts val="12000"/>
              <a:buNone/>
              <a:defRPr sz="12000">
                <a:solidFill>
                  <a:schemeClr val="dk2"/>
                </a:solidFill>
              </a:defRPr>
            </a:lvl7pPr>
            <a:lvl8pPr lvl="7" algn="ctr">
              <a:lnSpc>
                <a:spcPct val="100000"/>
              </a:lnSpc>
              <a:spcBef>
                <a:spcPts val="0"/>
              </a:spcBef>
              <a:spcAft>
                <a:spcPts val="0"/>
              </a:spcAft>
              <a:buClr>
                <a:schemeClr val="dk2"/>
              </a:buClr>
              <a:buSzPts val="12000"/>
              <a:buNone/>
              <a:defRPr sz="12000">
                <a:solidFill>
                  <a:schemeClr val="dk2"/>
                </a:solidFill>
              </a:defRPr>
            </a:lvl8pPr>
            <a:lvl9pPr lvl="8" algn="ctr">
              <a:lnSpc>
                <a:spcPct val="100000"/>
              </a:lnSpc>
              <a:spcBef>
                <a:spcPts val="0"/>
              </a:spcBef>
              <a:spcAft>
                <a:spcPts val="0"/>
              </a:spcAft>
              <a:buClr>
                <a:schemeClr val="dk2"/>
              </a:buClr>
              <a:buSzPts val="12000"/>
              <a:buNone/>
              <a:defRPr sz="12000">
                <a:solidFill>
                  <a:schemeClr val="dk2"/>
                </a:solidFill>
              </a:defRPr>
            </a:lvl9pPr>
          </a:lstStyle>
          <a:p/>
        </p:txBody>
      </p:sp>
      <p:sp>
        <p:nvSpPr>
          <p:cNvPr id="177" name="Google Shape;177;g37137df03ed_0_138"/>
          <p:cNvSpPr txBox="1"/>
          <p:nvPr>
            <p:ph idx="1" type="body"/>
          </p:nvPr>
        </p:nvSpPr>
        <p:spPr>
          <a:xfrm>
            <a:off x="475500" y="3304625"/>
            <a:ext cx="8222100" cy="1300800"/>
          </a:xfrm>
          <a:prstGeom prst="rect">
            <a:avLst/>
          </a:prstGeom>
          <a:noFill/>
          <a:ln>
            <a:noFill/>
          </a:ln>
        </p:spPr>
        <p:txBody>
          <a:bodyPr anchorCtr="0" anchor="t" bIns="91425" lIns="91425" spcFirstLastPara="1" rIns="91425" wrap="square" tIns="91425">
            <a:no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1600"/>
              </a:spcBef>
              <a:spcAft>
                <a:spcPts val="0"/>
              </a:spcAft>
              <a:buSzPts val="1400"/>
              <a:buChar char="○"/>
              <a:defRPr/>
            </a:lvl2pPr>
            <a:lvl3pPr indent="-317500" lvl="2" marL="1371600" algn="ctr">
              <a:lnSpc>
                <a:spcPct val="115000"/>
              </a:lnSpc>
              <a:spcBef>
                <a:spcPts val="1600"/>
              </a:spcBef>
              <a:spcAft>
                <a:spcPts val="0"/>
              </a:spcAft>
              <a:buSzPts val="1400"/>
              <a:buChar char="■"/>
              <a:defRPr/>
            </a:lvl3pPr>
            <a:lvl4pPr indent="-317500" lvl="3" marL="1828800" algn="ctr">
              <a:lnSpc>
                <a:spcPct val="115000"/>
              </a:lnSpc>
              <a:spcBef>
                <a:spcPts val="1600"/>
              </a:spcBef>
              <a:spcAft>
                <a:spcPts val="0"/>
              </a:spcAft>
              <a:buSzPts val="1400"/>
              <a:buChar char="●"/>
              <a:defRPr/>
            </a:lvl4pPr>
            <a:lvl5pPr indent="-317500" lvl="4" marL="2286000" algn="ctr">
              <a:lnSpc>
                <a:spcPct val="115000"/>
              </a:lnSpc>
              <a:spcBef>
                <a:spcPts val="1600"/>
              </a:spcBef>
              <a:spcAft>
                <a:spcPts val="0"/>
              </a:spcAft>
              <a:buSzPts val="1400"/>
              <a:buChar char="○"/>
              <a:defRPr/>
            </a:lvl5pPr>
            <a:lvl6pPr indent="-317500" lvl="5" marL="2743200" algn="ctr">
              <a:lnSpc>
                <a:spcPct val="115000"/>
              </a:lnSpc>
              <a:spcBef>
                <a:spcPts val="1600"/>
              </a:spcBef>
              <a:spcAft>
                <a:spcPts val="0"/>
              </a:spcAft>
              <a:buSzPts val="1400"/>
              <a:buChar char="■"/>
              <a:defRPr/>
            </a:lvl6pPr>
            <a:lvl7pPr indent="-317500" lvl="6" marL="3200400" algn="ctr">
              <a:lnSpc>
                <a:spcPct val="115000"/>
              </a:lnSpc>
              <a:spcBef>
                <a:spcPts val="1600"/>
              </a:spcBef>
              <a:spcAft>
                <a:spcPts val="0"/>
              </a:spcAft>
              <a:buSzPts val="1400"/>
              <a:buChar char="●"/>
              <a:defRPr/>
            </a:lvl7pPr>
            <a:lvl8pPr indent="-317500" lvl="7" marL="3657600" algn="ctr">
              <a:lnSpc>
                <a:spcPct val="115000"/>
              </a:lnSpc>
              <a:spcBef>
                <a:spcPts val="1600"/>
              </a:spcBef>
              <a:spcAft>
                <a:spcPts val="0"/>
              </a:spcAft>
              <a:buSzPts val="1400"/>
              <a:buChar char="○"/>
              <a:defRPr/>
            </a:lvl8pPr>
            <a:lvl9pPr indent="-317500" lvl="8" marL="4114800" algn="ctr">
              <a:lnSpc>
                <a:spcPct val="115000"/>
              </a:lnSpc>
              <a:spcBef>
                <a:spcPts val="1600"/>
              </a:spcBef>
              <a:spcAft>
                <a:spcPts val="1600"/>
              </a:spcAft>
              <a:buSzPts val="1400"/>
              <a:buChar char="■"/>
              <a:defRPr/>
            </a:lvl9pPr>
          </a:lstStyle>
          <a:p/>
        </p:txBody>
      </p:sp>
      <p:sp>
        <p:nvSpPr>
          <p:cNvPr id="178" name="Google Shape;178;g37137df03ed_0_138"/>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0" name="Shape 20"/>
        <p:cNvGrpSpPr/>
        <p:nvPr/>
      </p:nvGrpSpPr>
      <p:grpSpPr>
        <a:xfrm>
          <a:off x="0" y="0"/>
          <a:ext cx="0" cy="0"/>
          <a:chOff x="0" y="0"/>
          <a:chExt cx="0" cy="0"/>
        </a:xfrm>
      </p:grpSpPr>
      <p:sp>
        <p:nvSpPr>
          <p:cNvPr id="21" name="Google Shape;21;g3708abcfe88_0_498"/>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 name="Google Shape;22;g3708abcfe88_0_498"/>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 name="Google Shape;23;g3708abcfe88_0_498"/>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p:txBody>
      </p:sp>
      <p:sp>
        <p:nvSpPr>
          <p:cNvPr id="24" name="Google Shape;24;g3708abcfe88_0_498"/>
          <p:cNvSpPr txBox="1"/>
          <p:nvPr>
            <p:ph idx="1" type="body"/>
          </p:nvPr>
        </p:nvSpPr>
        <p:spPr>
          <a:xfrm>
            <a:off x="471900" y="1919075"/>
            <a:ext cx="8222100" cy="27102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25" name="Google Shape;25;g3708abcfe88_0_498"/>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6" name="Shape 26"/>
        <p:cNvGrpSpPr/>
        <p:nvPr/>
      </p:nvGrpSpPr>
      <p:grpSpPr>
        <a:xfrm>
          <a:off x="0" y="0"/>
          <a:ext cx="0" cy="0"/>
          <a:chOff x="0" y="0"/>
          <a:chExt cx="0" cy="0"/>
        </a:xfrm>
      </p:grpSpPr>
      <p:sp>
        <p:nvSpPr>
          <p:cNvPr id="27" name="Google Shape;27;g3708abcfe88_0_504"/>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 name="Google Shape;28;g3708abcfe88_0_504"/>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 name="Google Shape;29;g3708abcfe88_0_504"/>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p:txBody>
      </p:sp>
      <p:sp>
        <p:nvSpPr>
          <p:cNvPr id="30" name="Google Shape;30;g3708abcfe88_0_504"/>
          <p:cNvSpPr txBox="1"/>
          <p:nvPr>
            <p:ph idx="1" type="body"/>
          </p:nvPr>
        </p:nvSpPr>
        <p:spPr>
          <a:xfrm>
            <a:off x="471900" y="1919075"/>
            <a:ext cx="3999900" cy="27102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31" name="Google Shape;31;g3708abcfe88_0_504"/>
          <p:cNvSpPr txBox="1"/>
          <p:nvPr>
            <p:ph idx="2" type="body"/>
          </p:nvPr>
        </p:nvSpPr>
        <p:spPr>
          <a:xfrm>
            <a:off x="4694250" y="1919075"/>
            <a:ext cx="3999900" cy="27102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32" name="Google Shape;32;g3708abcfe88_0_504"/>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3" name="Shape 33"/>
        <p:cNvGrpSpPr/>
        <p:nvPr/>
      </p:nvGrpSpPr>
      <p:grpSpPr>
        <a:xfrm>
          <a:off x="0" y="0"/>
          <a:ext cx="0" cy="0"/>
          <a:chOff x="0" y="0"/>
          <a:chExt cx="0" cy="0"/>
        </a:xfrm>
      </p:grpSpPr>
      <p:sp>
        <p:nvSpPr>
          <p:cNvPr id="34" name="Google Shape;34;g3708abcfe88_0_511"/>
          <p:cNvSpPr/>
          <p:nvPr/>
        </p:nvSpPr>
        <p:spPr>
          <a:xfrm flipH="1" rot="10800000">
            <a:off x="0" y="656400"/>
            <a:ext cx="9144000" cy="44871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 name="Google Shape;35;g3708abcfe88_0_511"/>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 name="Google Shape;36;g3708abcfe88_0_511"/>
          <p:cNvSpPr txBox="1"/>
          <p:nvPr>
            <p:ph type="title"/>
          </p:nvPr>
        </p:nvSpPr>
        <p:spPr>
          <a:xfrm>
            <a:off x="98250" y="16350"/>
            <a:ext cx="8826600" cy="6027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p:txBody>
      </p:sp>
      <p:sp>
        <p:nvSpPr>
          <p:cNvPr id="37" name="Google Shape;37;g3708abcfe88_0_511"/>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8" name="Shape 38"/>
        <p:cNvGrpSpPr/>
        <p:nvPr/>
      </p:nvGrpSpPr>
      <p:grpSpPr>
        <a:xfrm>
          <a:off x="0" y="0"/>
          <a:ext cx="0" cy="0"/>
          <a:chOff x="0" y="0"/>
          <a:chExt cx="0" cy="0"/>
        </a:xfrm>
      </p:grpSpPr>
      <p:sp>
        <p:nvSpPr>
          <p:cNvPr id="39" name="Google Shape;39;g3708abcfe88_0_516"/>
          <p:cNvSpPr txBox="1"/>
          <p:nvPr/>
        </p:nvSpPr>
        <p:spPr>
          <a:xfrm flipH="1" rot="10800000">
            <a:off x="3276600" y="25"/>
            <a:ext cx="58674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 name="Google Shape;40;g3708abcfe88_0_516"/>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 name="Google Shape;41;g3708abcfe88_0_516"/>
          <p:cNvSpPr txBox="1"/>
          <p:nvPr>
            <p:ph type="title"/>
          </p:nvPr>
        </p:nvSpPr>
        <p:spPr>
          <a:xfrm>
            <a:off x="226078" y="357800"/>
            <a:ext cx="2808000" cy="9534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42" name="Google Shape;42;g3708abcfe88_0_516"/>
          <p:cNvSpPr txBox="1"/>
          <p:nvPr>
            <p:ph idx="1" type="body"/>
          </p:nvPr>
        </p:nvSpPr>
        <p:spPr>
          <a:xfrm>
            <a:off x="226075" y="1465800"/>
            <a:ext cx="2808000" cy="3163500"/>
          </a:xfrm>
          <a:prstGeom prst="rect">
            <a:avLst/>
          </a:prstGeom>
          <a:noFill/>
          <a:ln>
            <a:noFill/>
          </a:ln>
        </p:spPr>
        <p:txBody>
          <a:bodyPr anchorCtr="0" anchor="t" bIns="91425" lIns="91425" spcFirstLastPara="1" rIns="91425" wrap="square" tIns="91425">
            <a:noAutofit/>
          </a:bodyPr>
          <a:lstStyle>
            <a:lvl1pPr indent="-304800" lvl="0" marL="457200" algn="l">
              <a:lnSpc>
                <a:spcPct val="115000"/>
              </a:lnSpc>
              <a:spcBef>
                <a:spcPts val="0"/>
              </a:spcBef>
              <a:spcAft>
                <a:spcPts val="0"/>
              </a:spcAft>
              <a:buClr>
                <a:schemeClr val="lt1"/>
              </a:buClr>
              <a:buSzPts val="1200"/>
              <a:buChar char="●"/>
              <a:defRPr sz="1200">
                <a:solidFill>
                  <a:schemeClr val="lt1"/>
                </a:solidFill>
              </a:defRPr>
            </a:lvl1pPr>
            <a:lvl2pPr indent="-304800" lvl="1" marL="914400" algn="l">
              <a:lnSpc>
                <a:spcPct val="115000"/>
              </a:lnSpc>
              <a:spcBef>
                <a:spcPts val="1600"/>
              </a:spcBef>
              <a:spcAft>
                <a:spcPts val="0"/>
              </a:spcAft>
              <a:buClr>
                <a:schemeClr val="lt1"/>
              </a:buClr>
              <a:buSzPts val="1200"/>
              <a:buChar char="○"/>
              <a:defRPr sz="1200">
                <a:solidFill>
                  <a:schemeClr val="lt1"/>
                </a:solidFill>
              </a:defRPr>
            </a:lvl2pPr>
            <a:lvl3pPr indent="-304800" lvl="2" marL="1371600" algn="l">
              <a:lnSpc>
                <a:spcPct val="115000"/>
              </a:lnSpc>
              <a:spcBef>
                <a:spcPts val="1600"/>
              </a:spcBef>
              <a:spcAft>
                <a:spcPts val="0"/>
              </a:spcAft>
              <a:buClr>
                <a:schemeClr val="lt1"/>
              </a:buClr>
              <a:buSzPts val="1200"/>
              <a:buChar char="■"/>
              <a:defRPr sz="1200">
                <a:solidFill>
                  <a:schemeClr val="lt1"/>
                </a:solidFill>
              </a:defRPr>
            </a:lvl3pPr>
            <a:lvl4pPr indent="-304800" lvl="3" marL="1828800" algn="l">
              <a:lnSpc>
                <a:spcPct val="115000"/>
              </a:lnSpc>
              <a:spcBef>
                <a:spcPts val="1600"/>
              </a:spcBef>
              <a:spcAft>
                <a:spcPts val="0"/>
              </a:spcAft>
              <a:buClr>
                <a:schemeClr val="lt1"/>
              </a:buClr>
              <a:buSzPts val="1200"/>
              <a:buChar char="●"/>
              <a:defRPr sz="1200">
                <a:solidFill>
                  <a:schemeClr val="lt1"/>
                </a:solidFill>
              </a:defRPr>
            </a:lvl4pPr>
            <a:lvl5pPr indent="-304800" lvl="4" marL="2286000" algn="l">
              <a:lnSpc>
                <a:spcPct val="115000"/>
              </a:lnSpc>
              <a:spcBef>
                <a:spcPts val="1600"/>
              </a:spcBef>
              <a:spcAft>
                <a:spcPts val="0"/>
              </a:spcAft>
              <a:buClr>
                <a:schemeClr val="lt1"/>
              </a:buClr>
              <a:buSzPts val="1200"/>
              <a:buChar char="○"/>
              <a:defRPr sz="1200">
                <a:solidFill>
                  <a:schemeClr val="lt1"/>
                </a:solidFill>
              </a:defRPr>
            </a:lvl5pPr>
            <a:lvl6pPr indent="-304800" lvl="5" marL="2743200" algn="l">
              <a:lnSpc>
                <a:spcPct val="115000"/>
              </a:lnSpc>
              <a:spcBef>
                <a:spcPts val="1600"/>
              </a:spcBef>
              <a:spcAft>
                <a:spcPts val="0"/>
              </a:spcAft>
              <a:buClr>
                <a:schemeClr val="lt1"/>
              </a:buClr>
              <a:buSzPts val="1200"/>
              <a:buChar char="■"/>
              <a:defRPr sz="1200">
                <a:solidFill>
                  <a:schemeClr val="lt1"/>
                </a:solidFill>
              </a:defRPr>
            </a:lvl6pPr>
            <a:lvl7pPr indent="-304800" lvl="6" marL="3200400" algn="l">
              <a:lnSpc>
                <a:spcPct val="115000"/>
              </a:lnSpc>
              <a:spcBef>
                <a:spcPts val="1600"/>
              </a:spcBef>
              <a:spcAft>
                <a:spcPts val="0"/>
              </a:spcAft>
              <a:buClr>
                <a:schemeClr val="lt1"/>
              </a:buClr>
              <a:buSzPts val="1200"/>
              <a:buChar char="●"/>
              <a:defRPr sz="1200">
                <a:solidFill>
                  <a:schemeClr val="lt1"/>
                </a:solidFill>
              </a:defRPr>
            </a:lvl7pPr>
            <a:lvl8pPr indent="-304800" lvl="7" marL="3657600" algn="l">
              <a:lnSpc>
                <a:spcPct val="115000"/>
              </a:lnSpc>
              <a:spcBef>
                <a:spcPts val="1600"/>
              </a:spcBef>
              <a:spcAft>
                <a:spcPts val="0"/>
              </a:spcAft>
              <a:buClr>
                <a:schemeClr val="lt1"/>
              </a:buClr>
              <a:buSzPts val="1200"/>
              <a:buChar char="○"/>
              <a:defRPr sz="1200">
                <a:solidFill>
                  <a:schemeClr val="lt1"/>
                </a:solidFill>
              </a:defRPr>
            </a:lvl8pPr>
            <a:lvl9pPr indent="-304800" lvl="8" marL="4114800" algn="l">
              <a:lnSpc>
                <a:spcPct val="115000"/>
              </a:lnSpc>
              <a:spcBef>
                <a:spcPts val="1600"/>
              </a:spcBef>
              <a:spcAft>
                <a:spcPts val="1600"/>
              </a:spcAft>
              <a:buClr>
                <a:schemeClr val="lt1"/>
              </a:buClr>
              <a:buSzPts val="1200"/>
              <a:buChar char="■"/>
              <a:defRPr sz="1200">
                <a:solidFill>
                  <a:schemeClr val="lt1"/>
                </a:solidFill>
              </a:defRPr>
            </a:lvl9pPr>
          </a:lstStyle>
          <a:p/>
        </p:txBody>
      </p:sp>
      <p:sp>
        <p:nvSpPr>
          <p:cNvPr id="43" name="Google Shape;43;g3708abcfe88_0_516"/>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4" name="Shape 44"/>
        <p:cNvGrpSpPr/>
        <p:nvPr/>
      </p:nvGrpSpPr>
      <p:grpSpPr>
        <a:xfrm>
          <a:off x="0" y="0"/>
          <a:ext cx="0" cy="0"/>
          <a:chOff x="0" y="0"/>
          <a:chExt cx="0" cy="0"/>
        </a:xfrm>
      </p:grpSpPr>
      <p:sp>
        <p:nvSpPr>
          <p:cNvPr id="45" name="Google Shape;45;g3708abcfe88_0_522"/>
          <p:cNvSpPr txBox="1"/>
          <p:nvPr>
            <p:ph type="title"/>
          </p:nvPr>
        </p:nvSpPr>
        <p:spPr>
          <a:xfrm>
            <a:off x="490250" y="488250"/>
            <a:ext cx="6227100" cy="4090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6000"/>
              <a:buNone/>
              <a:defRPr sz="6000"/>
            </a:lvl1pPr>
            <a:lvl2pPr lvl="1" algn="l">
              <a:lnSpc>
                <a:spcPct val="100000"/>
              </a:lnSpc>
              <a:spcBef>
                <a:spcPts val="0"/>
              </a:spcBef>
              <a:spcAft>
                <a:spcPts val="0"/>
              </a:spcAft>
              <a:buSzPts val="6000"/>
              <a:buNone/>
              <a:defRPr sz="6000"/>
            </a:lvl2pPr>
            <a:lvl3pPr lvl="2" algn="l">
              <a:lnSpc>
                <a:spcPct val="100000"/>
              </a:lnSpc>
              <a:spcBef>
                <a:spcPts val="0"/>
              </a:spcBef>
              <a:spcAft>
                <a:spcPts val="0"/>
              </a:spcAft>
              <a:buSzPts val="6000"/>
              <a:buNone/>
              <a:defRPr sz="6000"/>
            </a:lvl3pPr>
            <a:lvl4pPr lvl="3" algn="l">
              <a:lnSpc>
                <a:spcPct val="100000"/>
              </a:lnSpc>
              <a:spcBef>
                <a:spcPts val="0"/>
              </a:spcBef>
              <a:spcAft>
                <a:spcPts val="0"/>
              </a:spcAft>
              <a:buSzPts val="6000"/>
              <a:buNone/>
              <a:defRPr sz="6000"/>
            </a:lvl4pPr>
            <a:lvl5pPr lvl="4" algn="l">
              <a:lnSpc>
                <a:spcPct val="100000"/>
              </a:lnSpc>
              <a:spcBef>
                <a:spcPts val="0"/>
              </a:spcBef>
              <a:spcAft>
                <a:spcPts val="0"/>
              </a:spcAft>
              <a:buSzPts val="6000"/>
              <a:buNone/>
              <a:defRPr sz="6000"/>
            </a:lvl5pPr>
            <a:lvl6pPr lvl="5" algn="l">
              <a:lnSpc>
                <a:spcPct val="100000"/>
              </a:lnSpc>
              <a:spcBef>
                <a:spcPts val="0"/>
              </a:spcBef>
              <a:spcAft>
                <a:spcPts val="0"/>
              </a:spcAft>
              <a:buSzPts val="6000"/>
              <a:buNone/>
              <a:defRPr sz="6000"/>
            </a:lvl6pPr>
            <a:lvl7pPr lvl="6" algn="l">
              <a:lnSpc>
                <a:spcPct val="100000"/>
              </a:lnSpc>
              <a:spcBef>
                <a:spcPts val="0"/>
              </a:spcBef>
              <a:spcAft>
                <a:spcPts val="0"/>
              </a:spcAft>
              <a:buSzPts val="6000"/>
              <a:buNone/>
              <a:defRPr sz="6000"/>
            </a:lvl7pPr>
            <a:lvl8pPr lvl="7" algn="l">
              <a:lnSpc>
                <a:spcPct val="100000"/>
              </a:lnSpc>
              <a:spcBef>
                <a:spcPts val="0"/>
              </a:spcBef>
              <a:spcAft>
                <a:spcPts val="0"/>
              </a:spcAft>
              <a:buSzPts val="6000"/>
              <a:buNone/>
              <a:defRPr sz="6000"/>
            </a:lvl8pPr>
            <a:lvl9pPr lvl="8" algn="l">
              <a:lnSpc>
                <a:spcPct val="100000"/>
              </a:lnSpc>
              <a:spcBef>
                <a:spcPts val="0"/>
              </a:spcBef>
              <a:spcAft>
                <a:spcPts val="0"/>
              </a:spcAft>
              <a:buSzPts val="6000"/>
              <a:buNone/>
              <a:defRPr sz="6000"/>
            </a:lvl9pPr>
          </a:lstStyle>
          <a:p/>
        </p:txBody>
      </p:sp>
      <p:sp>
        <p:nvSpPr>
          <p:cNvPr id="46" name="Google Shape;46;g3708abcfe88_0_522"/>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7" name="Shape 47"/>
        <p:cNvGrpSpPr/>
        <p:nvPr/>
      </p:nvGrpSpPr>
      <p:grpSpPr>
        <a:xfrm>
          <a:off x="0" y="0"/>
          <a:ext cx="0" cy="0"/>
          <a:chOff x="0" y="0"/>
          <a:chExt cx="0" cy="0"/>
        </a:xfrm>
      </p:grpSpPr>
      <p:sp>
        <p:nvSpPr>
          <p:cNvPr id="48" name="Google Shape;48;g3708abcfe88_0_525"/>
          <p:cNvSpPr/>
          <p:nvPr/>
        </p:nvSpPr>
        <p:spPr>
          <a:xfrm flipH="1">
            <a:off x="0" y="0"/>
            <a:ext cx="45720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 name="Google Shape;49;g3708abcfe88_0_525"/>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 name="Google Shape;50;g3708abcfe88_0_525"/>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dk2"/>
              </a:buClr>
              <a:buSzPts val="4200"/>
              <a:buNone/>
              <a:defRPr sz="4200">
                <a:solidFill>
                  <a:schemeClr val="dk2"/>
                </a:solidFill>
              </a:defRPr>
            </a:lvl1pPr>
            <a:lvl2pPr lvl="1" algn="ctr">
              <a:lnSpc>
                <a:spcPct val="100000"/>
              </a:lnSpc>
              <a:spcBef>
                <a:spcPts val="0"/>
              </a:spcBef>
              <a:spcAft>
                <a:spcPts val="0"/>
              </a:spcAft>
              <a:buClr>
                <a:schemeClr val="dk2"/>
              </a:buClr>
              <a:buSzPts val="4200"/>
              <a:buNone/>
              <a:defRPr sz="4200">
                <a:solidFill>
                  <a:schemeClr val="dk2"/>
                </a:solidFill>
              </a:defRPr>
            </a:lvl2pPr>
            <a:lvl3pPr lvl="2" algn="ctr">
              <a:lnSpc>
                <a:spcPct val="100000"/>
              </a:lnSpc>
              <a:spcBef>
                <a:spcPts val="0"/>
              </a:spcBef>
              <a:spcAft>
                <a:spcPts val="0"/>
              </a:spcAft>
              <a:buClr>
                <a:schemeClr val="dk2"/>
              </a:buClr>
              <a:buSzPts val="4200"/>
              <a:buNone/>
              <a:defRPr sz="4200">
                <a:solidFill>
                  <a:schemeClr val="dk2"/>
                </a:solidFill>
              </a:defRPr>
            </a:lvl3pPr>
            <a:lvl4pPr lvl="3" algn="ctr">
              <a:lnSpc>
                <a:spcPct val="100000"/>
              </a:lnSpc>
              <a:spcBef>
                <a:spcPts val="0"/>
              </a:spcBef>
              <a:spcAft>
                <a:spcPts val="0"/>
              </a:spcAft>
              <a:buClr>
                <a:schemeClr val="dk2"/>
              </a:buClr>
              <a:buSzPts val="4200"/>
              <a:buNone/>
              <a:defRPr sz="4200">
                <a:solidFill>
                  <a:schemeClr val="dk2"/>
                </a:solidFill>
              </a:defRPr>
            </a:lvl4pPr>
            <a:lvl5pPr lvl="4" algn="ctr">
              <a:lnSpc>
                <a:spcPct val="100000"/>
              </a:lnSpc>
              <a:spcBef>
                <a:spcPts val="0"/>
              </a:spcBef>
              <a:spcAft>
                <a:spcPts val="0"/>
              </a:spcAft>
              <a:buClr>
                <a:schemeClr val="dk2"/>
              </a:buClr>
              <a:buSzPts val="4200"/>
              <a:buNone/>
              <a:defRPr sz="4200">
                <a:solidFill>
                  <a:schemeClr val="dk2"/>
                </a:solidFill>
              </a:defRPr>
            </a:lvl5pPr>
            <a:lvl6pPr lvl="5" algn="ctr">
              <a:lnSpc>
                <a:spcPct val="100000"/>
              </a:lnSpc>
              <a:spcBef>
                <a:spcPts val="0"/>
              </a:spcBef>
              <a:spcAft>
                <a:spcPts val="0"/>
              </a:spcAft>
              <a:buClr>
                <a:schemeClr val="dk2"/>
              </a:buClr>
              <a:buSzPts val="4200"/>
              <a:buNone/>
              <a:defRPr sz="4200">
                <a:solidFill>
                  <a:schemeClr val="dk2"/>
                </a:solidFill>
              </a:defRPr>
            </a:lvl6pPr>
            <a:lvl7pPr lvl="6" algn="ctr">
              <a:lnSpc>
                <a:spcPct val="100000"/>
              </a:lnSpc>
              <a:spcBef>
                <a:spcPts val="0"/>
              </a:spcBef>
              <a:spcAft>
                <a:spcPts val="0"/>
              </a:spcAft>
              <a:buClr>
                <a:schemeClr val="dk2"/>
              </a:buClr>
              <a:buSzPts val="4200"/>
              <a:buNone/>
              <a:defRPr sz="4200">
                <a:solidFill>
                  <a:schemeClr val="dk2"/>
                </a:solidFill>
              </a:defRPr>
            </a:lvl7pPr>
            <a:lvl8pPr lvl="7" algn="ctr">
              <a:lnSpc>
                <a:spcPct val="100000"/>
              </a:lnSpc>
              <a:spcBef>
                <a:spcPts val="0"/>
              </a:spcBef>
              <a:spcAft>
                <a:spcPts val="0"/>
              </a:spcAft>
              <a:buClr>
                <a:schemeClr val="dk2"/>
              </a:buClr>
              <a:buSzPts val="4200"/>
              <a:buNone/>
              <a:defRPr sz="4200">
                <a:solidFill>
                  <a:schemeClr val="dk2"/>
                </a:solidFill>
              </a:defRPr>
            </a:lvl8pPr>
            <a:lvl9pPr lvl="8" algn="ctr">
              <a:lnSpc>
                <a:spcPct val="100000"/>
              </a:lnSpc>
              <a:spcBef>
                <a:spcPts val="0"/>
              </a:spcBef>
              <a:spcAft>
                <a:spcPts val="0"/>
              </a:spcAft>
              <a:buClr>
                <a:schemeClr val="dk2"/>
              </a:buClr>
              <a:buSzPts val="4200"/>
              <a:buNone/>
              <a:defRPr sz="4200">
                <a:solidFill>
                  <a:schemeClr val="dk2"/>
                </a:solidFill>
              </a:defRPr>
            </a:lvl9pPr>
          </a:lstStyle>
          <a:p/>
        </p:txBody>
      </p:sp>
      <p:sp>
        <p:nvSpPr>
          <p:cNvPr id="51" name="Google Shape;51;g3708abcfe88_0_525"/>
          <p:cNvSpPr txBox="1"/>
          <p:nvPr>
            <p:ph idx="1" type="subTitle"/>
          </p:nvPr>
        </p:nvSpPr>
        <p:spPr>
          <a:xfrm>
            <a:off x="265500" y="2779467"/>
            <a:ext cx="40452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52" name="Google Shape;52;g3708abcfe88_0_525"/>
          <p:cNvSpPr txBox="1"/>
          <p:nvPr>
            <p:ph idx="2" type="body"/>
          </p:nvPr>
        </p:nvSpPr>
        <p:spPr>
          <a:xfrm>
            <a:off x="4939500" y="724200"/>
            <a:ext cx="3837000" cy="3695100"/>
          </a:xfrm>
          <a:prstGeom prst="rect">
            <a:avLst/>
          </a:prstGeom>
          <a:noFill/>
          <a:ln>
            <a:noFill/>
          </a:ln>
        </p:spPr>
        <p:txBody>
          <a:bodyPr anchorCtr="0" anchor="ctr" bIns="91425" lIns="91425" spcFirstLastPara="1" rIns="91425" wrap="square" tIns="91425">
            <a:noAutofit/>
          </a:bodyPr>
          <a:lstStyle>
            <a:lvl1pPr indent="-342900" lvl="0" marL="457200" algn="l">
              <a:lnSpc>
                <a:spcPct val="115000"/>
              </a:lnSpc>
              <a:spcBef>
                <a:spcPts val="0"/>
              </a:spcBef>
              <a:spcAft>
                <a:spcPts val="0"/>
              </a:spcAft>
              <a:buClr>
                <a:schemeClr val="lt1"/>
              </a:buClr>
              <a:buSzPts val="1800"/>
              <a:buChar char="●"/>
              <a:defRPr>
                <a:solidFill>
                  <a:schemeClr val="lt1"/>
                </a:solidFill>
              </a:defRPr>
            </a:lvl1pPr>
            <a:lvl2pPr indent="-317500" lvl="1" marL="914400" algn="l">
              <a:lnSpc>
                <a:spcPct val="115000"/>
              </a:lnSpc>
              <a:spcBef>
                <a:spcPts val="1600"/>
              </a:spcBef>
              <a:spcAft>
                <a:spcPts val="0"/>
              </a:spcAft>
              <a:buClr>
                <a:schemeClr val="lt1"/>
              </a:buClr>
              <a:buSzPts val="1400"/>
              <a:buChar char="○"/>
              <a:defRPr>
                <a:solidFill>
                  <a:schemeClr val="lt1"/>
                </a:solidFill>
              </a:defRPr>
            </a:lvl2pPr>
            <a:lvl3pPr indent="-317500" lvl="2" marL="1371600" algn="l">
              <a:lnSpc>
                <a:spcPct val="115000"/>
              </a:lnSpc>
              <a:spcBef>
                <a:spcPts val="1600"/>
              </a:spcBef>
              <a:spcAft>
                <a:spcPts val="0"/>
              </a:spcAft>
              <a:buClr>
                <a:schemeClr val="lt1"/>
              </a:buClr>
              <a:buSzPts val="1400"/>
              <a:buChar char="■"/>
              <a:defRPr>
                <a:solidFill>
                  <a:schemeClr val="lt1"/>
                </a:solidFill>
              </a:defRPr>
            </a:lvl3pPr>
            <a:lvl4pPr indent="-317500" lvl="3" marL="1828800" algn="l">
              <a:lnSpc>
                <a:spcPct val="115000"/>
              </a:lnSpc>
              <a:spcBef>
                <a:spcPts val="1600"/>
              </a:spcBef>
              <a:spcAft>
                <a:spcPts val="0"/>
              </a:spcAft>
              <a:buClr>
                <a:schemeClr val="lt1"/>
              </a:buClr>
              <a:buSzPts val="1400"/>
              <a:buChar char="●"/>
              <a:defRPr>
                <a:solidFill>
                  <a:schemeClr val="lt1"/>
                </a:solidFill>
              </a:defRPr>
            </a:lvl4pPr>
            <a:lvl5pPr indent="-317500" lvl="4" marL="2286000" algn="l">
              <a:lnSpc>
                <a:spcPct val="115000"/>
              </a:lnSpc>
              <a:spcBef>
                <a:spcPts val="1600"/>
              </a:spcBef>
              <a:spcAft>
                <a:spcPts val="0"/>
              </a:spcAft>
              <a:buClr>
                <a:schemeClr val="lt1"/>
              </a:buClr>
              <a:buSzPts val="1400"/>
              <a:buChar char="○"/>
              <a:defRPr>
                <a:solidFill>
                  <a:schemeClr val="lt1"/>
                </a:solidFill>
              </a:defRPr>
            </a:lvl5pPr>
            <a:lvl6pPr indent="-317500" lvl="5" marL="2743200" algn="l">
              <a:lnSpc>
                <a:spcPct val="115000"/>
              </a:lnSpc>
              <a:spcBef>
                <a:spcPts val="1600"/>
              </a:spcBef>
              <a:spcAft>
                <a:spcPts val="0"/>
              </a:spcAft>
              <a:buClr>
                <a:schemeClr val="lt1"/>
              </a:buClr>
              <a:buSzPts val="1400"/>
              <a:buChar char="■"/>
              <a:defRPr>
                <a:solidFill>
                  <a:schemeClr val="lt1"/>
                </a:solidFill>
              </a:defRPr>
            </a:lvl6pPr>
            <a:lvl7pPr indent="-317500" lvl="6" marL="3200400" algn="l">
              <a:lnSpc>
                <a:spcPct val="115000"/>
              </a:lnSpc>
              <a:spcBef>
                <a:spcPts val="1600"/>
              </a:spcBef>
              <a:spcAft>
                <a:spcPts val="0"/>
              </a:spcAft>
              <a:buClr>
                <a:schemeClr val="lt1"/>
              </a:buClr>
              <a:buSzPts val="1400"/>
              <a:buChar char="●"/>
              <a:defRPr>
                <a:solidFill>
                  <a:schemeClr val="lt1"/>
                </a:solidFill>
              </a:defRPr>
            </a:lvl7pPr>
            <a:lvl8pPr indent="-317500" lvl="7" marL="3657600" algn="l">
              <a:lnSpc>
                <a:spcPct val="115000"/>
              </a:lnSpc>
              <a:spcBef>
                <a:spcPts val="1600"/>
              </a:spcBef>
              <a:spcAft>
                <a:spcPts val="0"/>
              </a:spcAft>
              <a:buClr>
                <a:schemeClr val="lt1"/>
              </a:buClr>
              <a:buSzPts val="1400"/>
              <a:buChar char="○"/>
              <a:defRPr>
                <a:solidFill>
                  <a:schemeClr val="lt1"/>
                </a:solidFill>
              </a:defRPr>
            </a:lvl8pPr>
            <a:lvl9pPr indent="-317500" lvl="8" marL="4114800" algn="l">
              <a:lnSpc>
                <a:spcPct val="115000"/>
              </a:lnSpc>
              <a:spcBef>
                <a:spcPts val="1600"/>
              </a:spcBef>
              <a:spcAft>
                <a:spcPts val="1600"/>
              </a:spcAft>
              <a:buClr>
                <a:schemeClr val="lt1"/>
              </a:buClr>
              <a:buSzPts val="1400"/>
              <a:buChar char="■"/>
              <a:defRPr>
                <a:solidFill>
                  <a:schemeClr val="lt1"/>
                </a:solidFill>
              </a:defRPr>
            </a:lvl9pPr>
          </a:lstStyle>
          <a:p/>
        </p:txBody>
      </p:sp>
      <p:sp>
        <p:nvSpPr>
          <p:cNvPr id="53" name="Google Shape;53;g3708abcfe88_0_525"/>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3.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2" Type="http://schemas.openxmlformats.org/officeDocument/2006/relationships/theme" Target="../theme/theme1.xml"/><Relationship Id="rId9" Type="http://schemas.openxmlformats.org/officeDocument/2006/relationships/slideLayout" Target="../slideLayouts/slideLayout31.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material">
    <p:bg>
      <p:bgPr>
        <a:solidFill>
          <a:schemeClr val="dk1"/>
        </a:solidFill>
      </p:bgPr>
    </p:bg>
    <p:spTree>
      <p:nvGrpSpPr>
        <p:cNvPr id="5" name="Shape 5"/>
        <p:cNvGrpSpPr/>
        <p:nvPr/>
      </p:nvGrpSpPr>
      <p:grpSpPr>
        <a:xfrm>
          <a:off x="0" y="0"/>
          <a:ext cx="0" cy="0"/>
          <a:chOff x="0" y="0"/>
          <a:chExt cx="0" cy="0"/>
        </a:xfrm>
      </p:grpSpPr>
      <p:sp>
        <p:nvSpPr>
          <p:cNvPr id="6" name="Google Shape;6;g3708abcfe88_0_483"/>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1pPr>
            <a:lvl2pPr lvl="1"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2pPr>
            <a:lvl3pPr lvl="2"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3pPr>
            <a:lvl4pPr lvl="3"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4pPr>
            <a:lvl5pPr lvl="4"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5pPr>
            <a:lvl6pPr lvl="5"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6pPr>
            <a:lvl7pPr lvl="6"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7pPr>
            <a:lvl8pPr lvl="7"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8pPr>
            <a:lvl9pPr lvl="8"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9pPr>
          </a:lstStyle>
          <a:p/>
        </p:txBody>
      </p:sp>
      <p:sp>
        <p:nvSpPr>
          <p:cNvPr id="7" name="Google Shape;7;g3708abcfe88_0_483"/>
          <p:cNvSpPr txBox="1"/>
          <p:nvPr>
            <p:ph idx="1" type="body"/>
          </p:nvPr>
        </p:nvSpPr>
        <p:spPr>
          <a:xfrm>
            <a:off x="471900" y="1919075"/>
            <a:ext cx="8222100" cy="27102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15000"/>
              </a:lnSpc>
              <a:spcBef>
                <a:spcPts val="0"/>
              </a:spcBef>
              <a:spcAft>
                <a:spcPts val="0"/>
              </a:spcAft>
              <a:buClr>
                <a:schemeClr val="lt2"/>
              </a:buClr>
              <a:buSzPts val="1800"/>
              <a:buFont typeface="Roboto"/>
              <a:buChar char="●"/>
              <a:defRPr b="0" i="0" sz="1800" u="none" cap="none" strike="noStrike">
                <a:solidFill>
                  <a:schemeClr val="lt2"/>
                </a:solidFill>
                <a:latin typeface="Roboto"/>
                <a:ea typeface="Roboto"/>
                <a:cs typeface="Roboto"/>
                <a:sym typeface="Roboto"/>
              </a:defRPr>
            </a:lvl1pPr>
            <a:lvl2pPr indent="-317500" lvl="1" marL="9144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2pPr>
            <a:lvl3pPr indent="-317500" lvl="2" marL="13716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3pPr>
            <a:lvl4pPr indent="-317500" lvl="3" marL="18288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4pPr>
            <a:lvl5pPr indent="-317500" lvl="4" marL="22860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5pPr>
            <a:lvl6pPr indent="-317500" lvl="5" marL="27432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6pPr>
            <a:lvl7pPr indent="-317500" lvl="6" marL="32004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7pPr>
            <a:lvl8pPr indent="-317500" lvl="7" marL="36576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8pPr>
            <a:lvl9pPr indent="-317500" lvl="8" marL="4114800" marR="0" rtl="0" algn="l">
              <a:lnSpc>
                <a:spcPct val="115000"/>
              </a:lnSpc>
              <a:spcBef>
                <a:spcPts val="1600"/>
              </a:spcBef>
              <a:spcAft>
                <a:spcPts val="1600"/>
              </a:spcAft>
              <a:buClr>
                <a:schemeClr val="lt2"/>
              </a:buClr>
              <a:buSzPts val="1400"/>
              <a:buFont typeface="Roboto"/>
              <a:buChar char="■"/>
              <a:defRPr b="0" i="0" sz="1400" u="none" cap="none" strike="noStrike">
                <a:solidFill>
                  <a:schemeClr val="lt2"/>
                </a:solidFill>
                <a:latin typeface="Roboto"/>
                <a:ea typeface="Roboto"/>
                <a:cs typeface="Roboto"/>
                <a:sym typeface="Roboto"/>
              </a:defRPr>
            </a:lvl9pPr>
          </a:lstStyle>
          <a:p/>
        </p:txBody>
      </p:sp>
      <p:sp>
        <p:nvSpPr>
          <p:cNvPr id="8" name="Google Shape;8;g3708abcfe88_0_483"/>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material">
    <p:bg>
      <p:bgPr>
        <a:solidFill>
          <a:schemeClr val="lt1"/>
        </a:solidFill>
      </p:bgPr>
    </p:bg>
    <p:spTree>
      <p:nvGrpSpPr>
        <p:cNvPr id="63" name="Shape 63"/>
        <p:cNvGrpSpPr/>
        <p:nvPr/>
      </p:nvGrpSpPr>
      <p:grpSpPr>
        <a:xfrm>
          <a:off x="0" y="0"/>
          <a:ext cx="0" cy="0"/>
          <a:chOff x="0" y="0"/>
          <a:chExt cx="0" cy="0"/>
        </a:xfrm>
      </p:grpSpPr>
      <p:sp>
        <p:nvSpPr>
          <p:cNvPr id="64" name="Google Shape;64;p24"/>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1pPr>
            <a:lvl2pPr lvl="1"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2pPr>
            <a:lvl3pPr lvl="2"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3pPr>
            <a:lvl4pPr lvl="3"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4pPr>
            <a:lvl5pPr lvl="4"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5pPr>
            <a:lvl6pPr lvl="5"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6pPr>
            <a:lvl7pPr lvl="6"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7pPr>
            <a:lvl8pPr lvl="7"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8pPr>
            <a:lvl9pPr lvl="8"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9pPr>
          </a:lstStyle>
          <a:p/>
        </p:txBody>
      </p:sp>
      <p:sp>
        <p:nvSpPr>
          <p:cNvPr id="65" name="Google Shape;65;p24"/>
          <p:cNvSpPr txBox="1"/>
          <p:nvPr>
            <p:ph idx="1" type="body"/>
          </p:nvPr>
        </p:nvSpPr>
        <p:spPr>
          <a:xfrm>
            <a:off x="471900" y="1919075"/>
            <a:ext cx="8222100" cy="27102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15000"/>
              </a:lnSpc>
              <a:spcBef>
                <a:spcPts val="0"/>
              </a:spcBef>
              <a:spcAft>
                <a:spcPts val="0"/>
              </a:spcAft>
              <a:buClr>
                <a:schemeClr val="lt2"/>
              </a:buClr>
              <a:buSzPts val="1800"/>
              <a:buFont typeface="Roboto"/>
              <a:buChar char="●"/>
              <a:defRPr b="0" i="0" sz="1800" u="none" cap="none" strike="noStrike">
                <a:solidFill>
                  <a:schemeClr val="lt2"/>
                </a:solidFill>
                <a:latin typeface="Roboto"/>
                <a:ea typeface="Roboto"/>
                <a:cs typeface="Roboto"/>
                <a:sym typeface="Roboto"/>
              </a:defRPr>
            </a:lvl1pPr>
            <a:lvl2pPr indent="-317500" lvl="1" marL="9144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2pPr>
            <a:lvl3pPr indent="-317500" lvl="2" marL="13716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3pPr>
            <a:lvl4pPr indent="-317500" lvl="3" marL="18288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4pPr>
            <a:lvl5pPr indent="-317500" lvl="4" marL="22860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5pPr>
            <a:lvl6pPr indent="-317500" lvl="5" marL="27432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6pPr>
            <a:lvl7pPr indent="-317500" lvl="6" marL="32004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7pPr>
            <a:lvl8pPr indent="-317500" lvl="7" marL="36576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8pPr>
            <a:lvl9pPr indent="-317500" lvl="8" marL="4114800" marR="0" rtl="0" algn="l">
              <a:lnSpc>
                <a:spcPct val="115000"/>
              </a:lnSpc>
              <a:spcBef>
                <a:spcPts val="1600"/>
              </a:spcBef>
              <a:spcAft>
                <a:spcPts val="1600"/>
              </a:spcAft>
              <a:buClr>
                <a:schemeClr val="lt2"/>
              </a:buClr>
              <a:buSzPts val="1400"/>
              <a:buFont typeface="Roboto"/>
              <a:buChar char="■"/>
              <a:defRPr b="0" i="0" sz="1400" u="none" cap="none" strike="noStrike">
                <a:solidFill>
                  <a:schemeClr val="lt2"/>
                </a:solidFill>
                <a:latin typeface="Roboto"/>
                <a:ea typeface="Roboto"/>
                <a:cs typeface="Roboto"/>
                <a:sym typeface="Roboto"/>
              </a:defRPr>
            </a:lvl9pPr>
          </a:lstStyle>
          <a:p/>
        </p:txBody>
      </p:sp>
      <p:sp>
        <p:nvSpPr>
          <p:cNvPr id="66" name="Google Shape;66;p24"/>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1" name="Shape 121"/>
        <p:cNvGrpSpPr/>
        <p:nvPr/>
      </p:nvGrpSpPr>
      <p:grpSpPr>
        <a:xfrm>
          <a:off x="0" y="0"/>
          <a:ext cx="0" cy="0"/>
          <a:chOff x="0" y="0"/>
          <a:chExt cx="0" cy="0"/>
        </a:xfrm>
      </p:grpSpPr>
      <p:sp>
        <p:nvSpPr>
          <p:cNvPr id="122" name="Google Shape;122;g37137df03ed_0_84"/>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1pPr>
            <a:lvl2pPr lvl="1"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2pPr>
            <a:lvl3pPr lvl="2"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3pPr>
            <a:lvl4pPr lvl="3"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4pPr>
            <a:lvl5pPr lvl="4"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5pPr>
            <a:lvl6pPr lvl="5"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6pPr>
            <a:lvl7pPr lvl="6"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7pPr>
            <a:lvl8pPr lvl="7"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8pPr>
            <a:lvl9pPr lvl="8"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9pPr>
          </a:lstStyle>
          <a:p/>
        </p:txBody>
      </p:sp>
      <p:sp>
        <p:nvSpPr>
          <p:cNvPr id="123" name="Google Shape;123;g37137df03ed_0_84"/>
          <p:cNvSpPr txBox="1"/>
          <p:nvPr>
            <p:ph idx="1" type="body"/>
          </p:nvPr>
        </p:nvSpPr>
        <p:spPr>
          <a:xfrm>
            <a:off x="471900" y="1919075"/>
            <a:ext cx="8222100" cy="27102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15000"/>
              </a:lnSpc>
              <a:spcBef>
                <a:spcPts val="0"/>
              </a:spcBef>
              <a:spcAft>
                <a:spcPts val="0"/>
              </a:spcAft>
              <a:buClr>
                <a:schemeClr val="lt2"/>
              </a:buClr>
              <a:buSzPts val="1800"/>
              <a:buFont typeface="Roboto"/>
              <a:buChar char="●"/>
              <a:defRPr b="0" i="0" sz="1800" u="none" cap="none" strike="noStrike">
                <a:solidFill>
                  <a:schemeClr val="lt2"/>
                </a:solidFill>
                <a:latin typeface="Roboto"/>
                <a:ea typeface="Roboto"/>
                <a:cs typeface="Roboto"/>
                <a:sym typeface="Roboto"/>
              </a:defRPr>
            </a:lvl1pPr>
            <a:lvl2pPr indent="-317500" lvl="1" marL="9144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2pPr>
            <a:lvl3pPr indent="-317500" lvl="2" marL="13716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3pPr>
            <a:lvl4pPr indent="-317500" lvl="3" marL="18288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4pPr>
            <a:lvl5pPr indent="-317500" lvl="4" marL="22860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5pPr>
            <a:lvl6pPr indent="-317500" lvl="5" marL="27432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6pPr>
            <a:lvl7pPr indent="-317500" lvl="6" marL="32004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7pPr>
            <a:lvl8pPr indent="-317500" lvl="7" marL="36576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8pPr>
            <a:lvl9pPr indent="-317500" lvl="8" marL="4114800" marR="0" rtl="0" algn="l">
              <a:lnSpc>
                <a:spcPct val="115000"/>
              </a:lnSpc>
              <a:spcBef>
                <a:spcPts val="1600"/>
              </a:spcBef>
              <a:spcAft>
                <a:spcPts val="1600"/>
              </a:spcAft>
              <a:buClr>
                <a:schemeClr val="lt2"/>
              </a:buClr>
              <a:buSzPts val="1400"/>
              <a:buFont typeface="Roboto"/>
              <a:buChar char="■"/>
              <a:defRPr b="0" i="0" sz="1400" u="none" cap="none" strike="noStrike">
                <a:solidFill>
                  <a:schemeClr val="lt2"/>
                </a:solidFill>
                <a:latin typeface="Roboto"/>
                <a:ea typeface="Roboto"/>
                <a:cs typeface="Roboto"/>
                <a:sym typeface="Roboto"/>
              </a:defRPr>
            </a:lvl9pPr>
          </a:lstStyle>
          <a:p/>
        </p:txBody>
      </p:sp>
      <p:sp>
        <p:nvSpPr>
          <p:cNvPr id="124" name="Google Shape;124;g37137df03ed_0_84"/>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hyperlink" Target="https://www.ejemplos.co/ejemplos-de-metodo-cientifico/"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12.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image" Target="../media/image1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1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 Id="rId3" Type="http://schemas.openxmlformats.org/officeDocument/2006/relationships/image" Target="../media/image1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 Id="rId3" Type="http://schemas.openxmlformats.org/officeDocument/2006/relationships/image" Target="../media/image1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 Id="rId3" Type="http://schemas.openxmlformats.org/officeDocument/2006/relationships/image" Target="../media/image1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jpg"/><Relationship Id="rId4" Type="http://schemas.openxmlformats.org/officeDocument/2006/relationships/image" Target="../media/image4.png"/><Relationship Id="rId5" Type="http://schemas.openxmlformats.org/officeDocument/2006/relationships/image" Target="../media/image1.jpg"/><Relationship Id="rId6" Type="http://schemas.openxmlformats.org/officeDocument/2006/relationships/hyperlink" Target="mailto:a.gomez@umh.es" TargetMode="External"/><Relationship Id="rId7" Type="http://schemas.openxmlformats.org/officeDocument/2006/relationships/hyperlink" Target="mailto:a.lara@umh.es"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 Id="rId3" Type="http://schemas.openxmlformats.org/officeDocument/2006/relationships/image" Target="../media/image5.png"/><Relationship Id="rId4" Type="http://schemas.openxmlformats.org/officeDocument/2006/relationships/hyperlink" Target="http://www.youtube.com/watch?v=9mn_apO2DKk" TargetMode="External"/><Relationship Id="rId5" Type="http://schemas.openxmlformats.org/officeDocument/2006/relationships/hyperlink" Target="http://www.youtube.com/watch?v=9mn_apO2DKk" TargetMode="External"/><Relationship Id="rId6" Type="http://schemas.openxmlformats.org/officeDocument/2006/relationships/image" Target="../media/image8.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2.xml"/><Relationship Id="rId3" Type="http://schemas.openxmlformats.org/officeDocument/2006/relationships/hyperlink" Target="https://salvandomiterritorio.umh.es/" TargetMode="External"/><Relationship Id="rId4" Type="http://schemas.openxmlformats.org/officeDocument/2006/relationships/hyperlink" Target="https://creativecommons.org/licenses/by-nc-nd/4.0/" TargetMode="External"/><Relationship Id="rId5" Type="http://schemas.openxmlformats.org/officeDocument/2006/relationships/image" Target="../media/image2.jpg"/><Relationship Id="rId6" Type="http://schemas.openxmlformats.org/officeDocument/2006/relationships/image" Target="../media/image4.png"/><Relationship Id="rId7" Type="http://schemas.openxmlformats.org/officeDocument/2006/relationships/image" Target="../media/image1.jpg"/><Relationship Id="rId8" Type="http://schemas.openxmlformats.org/officeDocument/2006/relationships/image" Target="../media/image1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2.jpg"/><Relationship Id="rId4" Type="http://schemas.openxmlformats.org/officeDocument/2006/relationships/image" Target="../media/image4.png"/><Relationship Id="rId5" Type="http://schemas.openxmlformats.org/officeDocument/2006/relationships/image" Target="../media/image1.jpg"/><Relationship Id="rId6" Type="http://schemas.openxmlformats.org/officeDocument/2006/relationships/hyperlink" Target="mailto:a.gomez@umh.es" TargetMode="External"/><Relationship Id="rId7" Type="http://schemas.openxmlformats.org/officeDocument/2006/relationships/hyperlink" Target="mailto:a.lara@umh.es"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82" name="Shape 182"/>
        <p:cNvGrpSpPr/>
        <p:nvPr/>
      </p:nvGrpSpPr>
      <p:grpSpPr>
        <a:xfrm>
          <a:off x="0" y="0"/>
          <a:ext cx="0" cy="0"/>
          <a:chOff x="0" y="0"/>
          <a:chExt cx="0" cy="0"/>
        </a:xfrm>
      </p:grpSpPr>
      <p:sp>
        <p:nvSpPr>
          <p:cNvPr id="183" name="Google Shape;183;g3708abcfe88_0_107"/>
          <p:cNvSpPr/>
          <p:nvPr/>
        </p:nvSpPr>
        <p:spPr>
          <a:xfrm>
            <a:off x="137269" y="182880"/>
            <a:ext cx="8791355" cy="4596938"/>
          </a:xfrm>
          <a:custGeom>
            <a:rect b="b" l="l" r="r" t="t"/>
            <a:pathLst>
              <a:path extrusionOk="0" h="4596938" w="8791355">
                <a:moveTo>
                  <a:pt x="65216" y="131827"/>
                </a:moveTo>
                <a:cubicBezTo>
                  <a:pt x="176546" y="-139148"/>
                  <a:pt x="8336175" y="81407"/>
                  <a:pt x="8722594" y="131827"/>
                </a:cubicBezTo>
                <a:cubicBezTo>
                  <a:pt x="9001907" y="599247"/>
                  <a:pt x="8527006" y="3074934"/>
                  <a:pt x="8722594" y="4533610"/>
                </a:cubicBezTo>
                <a:cubicBezTo>
                  <a:pt x="5706948" y="4719010"/>
                  <a:pt x="1855803" y="4688514"/>
                  <a:pt x="139623" y="4549073"/>
                </a:cubicBezTo>
                <a:cubicBezTo>
                  <a:pt x="87698" y="3053403"/>
                  <a:pt x="-65441" y="1708610"/>
                  <a:pt x="65216" y="131827"/>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184" name="Google Shape;184;g3708abcfe88_0_107"/>
          <p:cNvSpPr txBox="1"/>
          <p:nvPr/>
        </p:nvSpPr>
        <p:spPr>
          <a:xfrm>
            <a:off x="540000" y="381475"/>
            <a:ext cx="8239200" cy="4170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1" i="0" lang="es-ES" sz="1200" u="none" cap="none" strike="noStrike">
                <a:solidFill>
                  <a:srgbClr val="7030A0"/>
                </a:solidFill>
                <a:latin typeface="Arial"/>
                <a:ea typeface="Arial"/>
                <a:cs typeface="Arial"/>
                <a:sym typeface="Arial"/>
              </a:rPr>
              <a:t>INSTRUCCIONS/RECOMANACIONS DIRIGIDES AL PROFESSORAT</a:t>
            </a:r>
            <a:endParaRPr b="1" i="0" sz="1200" u="none" cap="none" strike="noStrike">
              <a:solidFill>
                <a:srgbClr val="7030A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7030A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s-ES" sz="1200" u="none" cap="none" strike="noStrike">
                <a:solidFill>
                  <a:srgbClr val="7030A0"/>
                </a:solidFill>
                <a:latin typeface="Arial"/>
                <a:ea typeface="Arial"/>
                <a:cs typeface="Arial"/>
                <a:sym typeface="Arial"/>
              </a:rPr>
              <a:t>El taller o bloc </a:t>
            </a:r>
            <a:r>
              <a:rPr b="1" i="1" lang="es-ES" sz="1200" u="none" cap="none" strike="noStrike">
                <a:solidFill>
                  <a:srgbClr val="7030A0"/>
                </a:solidFill>
                <a:latin typeface="Arial"/>
                <a:ea typeface="Arial"/>
                <a:cs typeface="Arial"/>
                <a:sym typeface="Arial"/>
              </a:rPr>
              <a:t>Investigació i Mètode científic</a:t>
            </a:r>
            <a:r>
              <a:rPr b="0" i="1" lang="es-ES" sz="1200" u="none" cap="none" strike="noStrike">
                <a:solidFill>
                  <a:srgbClr val="7030A0"/>
                </a:solidFill>
                <a:latin typeface="Arial"/>
                <a:ea typeface="Arial"/>
                <a:cs typeface="Arial"/>
                <a:sym typeface="Arial"/>
              </a:rPr>
              <a:t> </a:t>
            </a:r>
            <a:r>
              <a:rPr b="0" i="0" lang="es-ES" sz="1200" u="none" cap="none" strike="noStrike">
                <a:solidFill>
                  <a:srgbClr val="7030A0"/>
                </a:solidFill>
                <a:latin typeface="Arial"/>
                <a:ea typeface="Arial"/>
                <a:cs typeface="Arial"/>
                <a:sym typeface="Arial"/>
              </a:rPr>
              <a:t>està format de cinc parts. En la guia </a:t>
            </a:r>
            <a:r>
              <a:rPr b="0" i="1" lang="es-ES" sz="1200" u="none" cap="none" strike="noStrike">
                <a:solidFill>
                  <a:srgbClr val="7030A0"/>
                </a:solidFill>
                <a:latin typeface="Arial"/>
                <a:ea typeface="Arial"/>
                <a:cs typeface="Arial"/>
                <a:sym typeface="Arial"/>
              </a:rPr>
              <a:t>Salvant el meu territori</a:t>
            </a:r>
            <a:br>
              <a:rPr b="0" i="0" lang="es-ES" sz="1200" u="none" cap="none" strike="noStrike">
                <a:solidFill>
                  <a:srgbClr val="7030A0"/>
                </a:solidFill>
                <a:latin typeface="Arial"/>
                <a:ea typeface="Arial"/>
                <a:cs typeface="Arial"/>
                <a:sym typeface="Arial"/>
              </a:rPr>
            </a:br>
            <a:r>
              <a:rPr b="0" i="0" lang="es-ES" sz="1200" u="none" cap="none" strike="noStrike">
                <a:solidFill>
                  <a:srgbClr val="7030A0"/>
                </a:solidFill>
                <a:latin typeface="Arial"/>
                <a:ea typeface="Arial"/>
                <a:cs typeface="Arial"/>
                <a:sym typeface="Arial"/>
              </a:rPr>
              <a:t>s’explica detalladament el contingut de cada taller o bloc i s’hi inclouen recomanacions sobre com treballar-lo a l’aula. </a:t>
            </a:r>
            <a:endParaRPr b="0" i="0" sz="1200" u="none" cap="none" strike="noStrike">
              <a:solidFill>
                <a:srgbClr val="7030A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7030A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s-ES" sz="1200" u="none" cap="none" strike="noStrike">
                <a:solidFill>
                  <a:srgbClr val="7030A0"/>
                </a:solidFill>
                <a:latin typeface="Arial"/>
                <a:ea typeface="Arial"/>
                <a:cs typeface="Arial"/>
                <a:sym typeface="Arial"/>
              </a:rPr>
              <a:t>Aquesta part o sessió s'acompanya de dues presentacions:</a:t>
            </a:r>
            <a:endParaRPr b="0" i="0" sz="1200" u="none" cap="none" strike="noStrike">
              <a:solidFill>
                <a:srgbClr val="7030A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7030A0"/>
              </a:solidFill>
              <a:latin typeface="Arial"/>
              <a:ea typeface="Arial"/>
              <a:cs typeface="Arial"/>
              <a:sym typeface="Arial"/>
            </a:endParaRPr>
          </a:p>
          <a:p>
            <a:pPr indent="0" lvl="0" marL="358140" marR="0" rtl="0" algn="l">
              <a:lnSpc>
                <a:spcPct val="100000"/>
              </a:lnSpc>
              <a:spcBef>
                <a:spcPts val="0"/>
              </a:spcBef>
              <a:spcAft>
                <a:spcPts val="0"/>
              </a:spcAft>
              <a:buClr>
                <a:srgbClr val="000000"/>
              </a:buClr>
              <a:buSzPts val="1200"/>
              <a:buFont typeface="Arial"/>
              <a:buNone/>
            </a:pPr>
            <a:r>
              <a:rPr b="0" i="0" lang="es-ES" sz="1200" u="none" cap="none" strike="noStrike">
                <a:solidFill>
                  <a:srgbClr val="7030A0"/>
                </a:solidFill>
                <a:latin typeface="Arial"/>
                <a:ea typeface="Arial"/>
                <a:cs typeface="Arial"/>
                <a:sym typeface="Arial"/>
              </a:rPr>
              <a:t>1) </a:t>
            </a:r>
            <a:r>
              <a:rPr b="1" i="0" lang="es-ES" sz="1200" u="none" cap="none" strike="noStrike">
                <a:solidFill>
                  <a:srgbClr val="7030A0"/>
                </a:solidFill>
                <a:latin typeface="Arial"/>
                <a:ea typeface="Arial"/>
                <a:cs typeface="Arial"/>
                <a:sym typeface="Arial"/>
              </a:rPr>
              <a:t>Presentació guia El mètode científic dirigida al professorat</a:t>
            </a:r>
            <a:r>
              <a:rPr b="0" i="0" lang="es-ES" sz="1200" u="none" cap="none" strike="noStrike">
                <a:solidFill>
                  <a:srgbClr val="7030A0"/>
                </a:solidFill>
                <a:latin typeface="Arial"/>
                <a:ea typeface="Arial"/>
                <a:cs typeface="Arial"/>
                <a:sym typeface="Arial"/>
              </a:rPr>
              <a:t> amb les instruccions i</a:t>
            </a:r>
            <a:br>
              <a:rPr b="0" i="0" lang="es-ES" sz="1200" u="none" cap="none" strike="noStrike">
                <a:solidFill>
                  <a:srgbClr val="7030A0"/>
                </a:solidFill>
                <a:latin typeface="Arial"/>
                <a:ea typeface="Arial"/>
                <a:cs typeface="Arial"/>
                <a:sym typeface="Arial"/>
              </a:rPr>
            </a:br>
            <a:r>
              <a:rPr b="0" i="0" lang="es-ES" sz="1200" u="none" cap="none" strike="noStrike">
                <a:solidFill>
                  <a:srgbClr val="7030A0"/>
                </a:solidFill>
                <a:latin typeface="Arial"/>
                <a:ea typeface="Arial"/>
                <a:cs typeface="Arial"/>
                <a:sym typeface="Arial"/>
              </a:rPr>
              <a:t>recomanacions necessàries per a impartir cada part o sessió a l'aula. Les presentacions inclouen</a:t>
            </a:r>
            <a:br>
              <a:rPr b="0" i="0" lang="es-ES" sz="1200" u="none" cap="none" strike="noStrike">
                <a:solidFill>
                  <a:srgbClr val="7030A0"/>
                </a:solidFill>
                <a:latin typeface="Arial"/>
                <a:ea typeface="Arial"/>
                <a:cs typeface="Arial"/>
                <a:sym typeface="Arial"/>
              </a:rPr>
            </a:br>
            <a:r>
              <a:rPr b="0" i="0" lang="es-ES" sz="1200" u="none" cap="none" strike="noStrike">
                <a:solidFill>
                  <a:srgbClr val="7030A0"/>
                </a:solidFill>
                <a:latin typeface="Arial"/>
                <a:ea typeface="Arial"/>
                <a:cs typeface="Arial"/>
                <a:sym typeface="Arial"/>
              </a:rPr>
              <a:t>contingut audiovisual, activitats de debat i altres dinàmiques o reptes per a treballar el contingut exposat. S'hi</a:t>
            </a:r>
            <a:br>
              <a:rPr b="0" i="0" lang="es-ES" sz="1200" u="none" cap="none" strike="noStrike">
                <a:solidFill>
                  <a:srgbClr val="7030A0"/>
                </a:solidFill>
                <a:latin typeface="Arial"/>
                <a:ea typeface="Arial"/>
                <a:cs typeface="Arial"/>
                <a:sym typeface="Arial"/>
              </a:rPr>
            </a:br>
            <a:r>
              <a:rPr b="0" i="0" lang="es-ES" sz="1200" u="none" cap="none" strike="noStrike">
                <a:solidFill>
                  <a:srgbClr val="7030A0"/>
                </a:solidFill>
                <a:latin typeface="Arial"/>
                <a:ea typeface="Arial"/>
                <a:cs typeface="Arial"/>
                <a:sym typeface="Arial"/>
              </a:rPr>
              <a:t>facilita una temporització per a organitzar la sessió, però el professorat ha d'ajustar el temps de cada activitat</a:t>
            </a:r>
            <a:br>
              <a:rPr b="0" i="0" lang="es-ES" sz="1200" u="none" cap="none" strike="noStrike">
                <a:solidFill>
                  <a:srgbClr val="7030A0"/>
                </a:solidFill>
                <a:latin typeface="Arial"/>
                <a:ea typeface="Arial"/>
                <a:cs typeface="Arial"/>
                <a:sym typeface="Arial"/>
              </a:rPr>
            </a:br>
            <a:r>
              <a:rPr b="0" i="0" lang="es-ES" sz="1200" u="none" cap="none" strike="noStrike">
                <a:solidFill>
                  <a:srgbClr val="7030A0"/>
                </a:solidFill>
                <a:latin typeface="Arial"/>
                <a:ea typeface="Arial"/>
                <a:cs typeface="Arial"/>
                <a:sym typeface="Arial"/>
              </a:rPr>
              <a:t>o el material audiovisual segons el seu criteri: a mesura que s'avance a l'aula, segons les necessitats de l'alumnat o si prefereix reiterar uns continguts sobre uns altres. També, hi ha diapositives amb personatges a tall de fil conductor que suggereixen la tasca final de cada sessió.</a:t>
            </a:r>
            <a:endParaRPr b="0" i="0" sz="1200" u="none" cap="none" strike="noStrike">
              <a:solidFill>
                <a:srgbClr val="7030A0"/>
              </a:solidFill>
              <a:latin typeface="Arial"/>
              <a:ea typeface="Arial"/>
              <a:cs typeface="Arial"/>
              <a:sym typeface="Arial"/>
            </a:endParaRPr>
          </a:p>
          <a:p>
            <a:pPr indent="0" lvl="0" marL="35814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7030A0"/>
              </a:solidFill>
              <a:latin typeface="Arial"/>
              <a:ea typeface="Arial"/>
              <a:cs typeface="Arial"/>
              <a:sym typeface="Arial"/>
            </a:endParaRPr>
          </a:p>
          <a:p>
            <a:pPr indent="0" lvl="0" marL="358140" marR="0" rtl="0" algn="l">
              <a:lnSpc>
                <a:spcPct val="100000"/>
              </a:lnSpc>
              <a:spcBef>
                <a:spcPts val="0"/>
              </a:spcBef>
              <a:spcAft>
                <a:spcPts val="0"/>
              </a:spcAft>
              <a:buClr>
                <a:srgbClr val="000000"/>
              </a:buClr>
              <a:buSzPts val="1200"/>
              <a:buFont typeface="Arial"/>
              <a:buNone/>
            </a:pPr>
            <a:r>
              <a:rPr b="0" i="0" lang="es-ES" sz="1200" u="none" cap="none" strike="noStrike">
                <a:solidFill>
                  <a:srgbClr val="7030A0"/>
                </a:solidFill>
                <a:latin typeface="Arial"/>
                <a:ea typeface="Arial"/>
                <a:cs typeface="Arial"/>
                <a:sym typeface="Arial"/>
              </a:rPr>
              <a:t>2) </a:t>
            </a:r>
            <a:r>
              <a:rPr b="1" i="0" lang="es-ES" sz="1200" u="none" cap="none" strike="noStrike">
                <a:solidFill>
                  <a:srgbClr val="7030A0"/>
                </a:solidFill>
                <a:latin typeface="Arial"/>
                <a:ea typeface="Arial"/>
                <a:cs typeface="Arial"/>
                <a:sym typeface="Arial"/>
              </a:rPr>
              <a:t>Presentació dirigida a l'alumnat</a:t>
            </a:r>
            <a:r>
              <a:rPr b="0" i="0" lang="es-ES" sz="1200" u="none" cap="none" strike="noStrike">
                <a:solidFill>
                  <a:srgbClr val="7030A0"/>
                </a:solidFill>
                <a:latin typeface="Arial"/>
                <a:ea typeface="Arial"/>
                <a:cs typeface="Arial"/>
                <a:sym typeface="Arial"/>
              </a:rPr>
              <a:t> per a facilitar-li les idees clau de cada part. El contingut d'aquesta presentació s'extrau de la presentació guia del professorat.</a:t>
            </a:r>
            <a:endParaRPr b="0" i="0" sz="1200" u="none" cap="none" strike="noStrike">
              <a:solidFill>
                <a:srgbClr val="7030A0"/>
              </a:solidFill>
              <a:latin typeface="Arial"/>
              <a:ea typeface="Arial"/>
              <a:cs typeface="Arial"/>
              <a:sym typeface="Arial"/>
            </a:endParaRPr>
          </a:p>
          <a:p>
            <a:pPr indent="0" lvl="0" marL="35814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7030A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s-ES" sz="1200" u="none" cap="none" strike="noStrike">
                <a:solidFill>
                  <a:srgbClr val="7030A0"/>
                </a:solidFill>
                <a:latin typeface="Arial"/>
                <a:ea typeface="Arial"/>
                <a:cs typeface="Arial"/>
                <a:sym typeface="Arial"/>
              </a:rPr>
              <a:t>Les instruccions i recomanacions dirigides al professorat hi apareixen en </a:t>
            </a:r>
            <a:r>
              <a:rPr b="1" i="0" lang="es-ES" sz="1200" u="none" cap="none" strike="noStrike">
                <a:solidFill>
                  <a:srgbClr val="7030A0"/>
                </a:solidFill>
                <a:latin typeface="Arial"/>
                <a:ea typeface="Arial"/>
                <a:cs typeface="Arial"/>
                <a:sym typeface="Arial"/>
              </a:rPr>
              <a:t>text de color MORAT, </a:t>
            </a:r>
            <a:r>
              <a:rPr b="0" i="0" lang="es-ES" sz="1200" u="none" cap="none" strike="noStrike">
                <a:solidFill>
                  <a:srgbClr val="7030A0"/>
                </a:solidFill>
                <a:latin typeface="Arial"/>
                <a:ea typeface="Arial"/>
                <a:cs typeface="Arial"/>
                <a:sym typeface="Arial"/>
              </a:rPr>
              <a:t>com el que utilitzem ací, perquè s'identifique clarament com a text complementari. Les diapositives d'activitats es  diferencien perquè tenen un fons grisenc.</a:t>
            </a:r>
            <a:endParaRPr b="0" i="0" sz="1200" u="none" cap="none" strike="noStrike">
              <a:solidFill>
                <a:srgbClr val="7030A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7030A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s-ES" sz="1200" u="none" cap="none" strike="noStrike">
                <a:solidFill>
                  <a:srgbClr val="7030A0"/>
                </a:solidFill>
                <a:latin typeface="Arial"/>
                <a:ea typeface="Arial"/>
                <a:cs typeface="Arial"/>
                <a:sym typeface="Arial"/>
              </a:rPr>
              <a:t>Esperem que el contingut siga interessant i útil.</a:t>
            </a:r>
            <a:endParaRPr b="0" i="0" sz="1200" u="none" cap="none" strike="noStrike">
              <a:solidFill>
                <a:srgbClr val="7030A0"/>
              </a:solidFill>
              <a:latin typeface="Arial"/>
              <a:ea typeface="Arial"/>
              <a:cs typeface="Arial"/>
              <a:sym typeface="Arial"/>
            </a:endParaRPr>
          </a:p>
          <a:p>
            <a:pPr indent="0" lvl="0" marL="35814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a:p>
            <a:pPr indent="0" lvl="4" marL="358775" marR="0" rtl="0" algn="l">
              <a:lnSpc>
                <a:spcPct val="100000"/>
              </a:lnSpc>
              <a:spcBef>
                <a:spcPts val="1000"/>
              </a:spcBef>
              <a:spcAft>
                <a:spcPts val="0"/>
              </a:spcAft>
              <a:buClr>
                <a:srgbClr val="000000"/>
              </a:buClr>
              <a:buSzPts val="1400"/>
              <a:buFont typeface="Arial"/>
              <a:buNone/>
            </a:pPr>
            <a:r>
              <a:t/>
            </a:r>
            <a:endParaRPr b="1" i="0" sz="1200" u="none" cap="none" strike="noStrike">
              <a:solidFill>
                <a:srgbClr val="7030A0"/>
              </a:solidFill>
              <a:latin typeface="Arial"/>
              <a:ea typeface="Arial"/>
              <a:cs typeface="Arial"/>
              <a:sym typeface="Arial"/>
            </a:endParaRPr>
          </a:p>
        </p:txBody>
      </p:sp>
      <p:sp>
        <p:nvSpPr>
          <p:cNvPr id="185" name="Google Shape;185;g3708abcfe88_0_107"/>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2" name="Shape 412"/>
        <p:cNvGrpSpPr/>
        <p:nvPr/>
      </p:nvGrpSpPr>
      <p:grpSpPr>
        <a:xfrm>
          <a:off x="0" y="0"/>
          <a:ext cx="0" cy="0"/>
          <a:chOff x="0" y="0"/>
          <a:chExt cx="0" cy="0"/>
        </a:xfrm>
      </p:grpSpPr>
      <p:sp>
        <p:nvSpPr>
          <p:cNvPr id="413" name="Google Shape;413;p10"/>
          <p:cNvSpPr txBox="1"/>
          <p:nvPr/>
        </p:nvSpPr>
        <p:spPr>
          <a:xfrm>
            <a:off x="3126019" y="3965843"/>
            <a:ext cx="1315672" cy="453029"/>
          </a:xfrm>
          <a:prstGeom prst="rect">
            <a:avLst/>
          </a:prstGeom>
          <a:solidFill>
            <a:srgbClr val="FFEBEB"/>
          </a:solidFill>
          <a:ln>
            <a:noFill/>
          </a:ln>
        </p:spPr>
        <p:txBody>
          <a:bodyPr anchorCtr="0" anchor="t" bIns="91425" lIns="91425" spcFirstLastPara="1" rIns="91425" wrap="square" tIns="91425">
            <a:noAutofit/>
          </a:bodyPr>
          <a:lstStyle/>
          <a:p>
            <a:pPr indent="0" lvl="0" marL="0" marR="0" rtl="0" algn="r">
              <a:lnSpc>
                <a:spcPct val="115000"/>
              </a:lnSpc>
              <a:spcBef>
                <a:spcPts val="0"/>
              </a:spcBef>
              <a:spcAft>
                <a:spcPts val="0"/>
              </a:spcAft>
              <a:buClr>
                <a:schemeClr val="lt2"/>
              </a:buClr>
              <a:buSzPts val="1800"/>
              <a:buFont typeface="Roboto"/>
              <a:buNone/>
            </a:pPr>
            <a:r>
              <a:rPr b="0" i="0" lang="es-ES" sz="1400" u="none" cap="none" strike="noStrike">
                <a:solidFill>
                  <a:schemeClr val="dk2"/>
                </a:solidFill>
                <a:latin typeface="Arial"/>
                <a:ea typeface="Arial"/>
                <a:cs typeface="Arial"/>
                <a:sym typeface="Arial"/>
              </a:rPr>
              <a:t>Observació</a:t>
            </a:r>
            <a:endParaRPr b="0" i="0" sz="1400" u="none" cap="none" strike="noStrike">
              <a:solidFill>
                <a:srgbClr val="000000"/>
              </a:solidFill>
              <a:latin typeface="Arial"/>
              <a:ea typeface="Arial"/>
              <a:cs typeface="Arial"/>
              <a:sym typeface="Arial"/>
            </a:endParaRPr>
          </a:p>
        </p:txBody>
      </p:sp>
      <p:sp>
        <p:nvSpPr>
          <p:cNvPr id="414" name="Google Shape;414;p10"/>
          <p:cNvSpPr txBox="1"/>
          <p:nvPr/>
        </p:nvSpPr>
        <p:spPr>
          <a:xfrm>
            <a:off x="3903036" y="3349839"/>
            <a:ext cx="1177897" cy="438801"/>
          </a:xfrm>
          <a:prstGeom prst="rect">
            <a:avLst/>
          </a:prstGeom>
          <a:solidFill>
            <a:srgbClr val="FFEBEB"/>
          </a:solidFill>
          <a:ln>
            <a:noFill/>
          </a:ln>
        </p:spPr>
        <p:txBody>
          <a:bodyPr anchorCtr="0" anchor="t" bIns="91425" lIns="91425" spcFirstLastPara="1" rIns="91425" wrap="square" tIns="91425">
            <a:noAutofit/>
          </a:bodyPr>
          <a:lstStyle/>
          <a:p>
            <a:pPr indent="0" lvl="0" marL="0" marR="0" rtl="0" algn="r">
              <a:lnSpc>
                <a:spcPct val="115000"/>
              </a:lnSpc>
              <a:spcBef>
                <a:spcPts val="0"/>
              </a:spcBef>
              <a:spcAft>
                <a:spcPts val="0"/>
              </a:spcAft>
              <a:buClr>
                <a:schemeClr val="lt2"/>
              </a:buClr>
              <a:buSzPts val="1800"/>
              <a:buFont typeface="Roboto"/>
              <a:buNone/>
            </a:pPr>
            <a:r>
              <a:rPr b="0" i="0" lang="es-ES" sz="1400" u="none" cap="none" strike="noStrike">
                <a:solidFill>
                  <a:schemeClr val="dk2"/>
                </a:solidFill>
                <a:latin typeface="Arial"/>
                <a:ea typeface="Arial"/>
                <a:cs typeface="Arial"/>
                <a:sym typeface="Arial"/>
              </a:rPr>
              <a:t>Hipòtesi</a:t>
            </a:r>
            <a:endParaRPr b="0" i="0" sz="1400" u="none" cap="none" strike="noStrike">
              <a:solidFill>
                <a:srgbClr val="000000"/>
              </a:solidFill>
              <a:latin typeface="Arial"/>
              <a:ea typeface="Arial"/>
              <a:cs typeface="Arial"/>
              <a:sym typeface="Arial"/>
            </a:endParaRPr>
          </a:p>
          <a:p>
            <a:pPr indent="0" lvl="0" marL="0" marR="0" rtl="0" algn="r">
              <a:lnSpc>
                <a:spcPct val="115000"/>
              </a:lnSpc>
              <a:spcBef>
                <a:spcPts val="0"/>
              </a:spcBef>
              <a:spcAft>
                <a:spcPts val="0"/>
              </a:spcAft>
              <a:buClr>
                <a:schemeClr val="lt2"/>
              </a:buClr>
              <a:buSzPts val="1800"/>
              <a:buFont typeface="Roboto"/>
              <a:buNone/>
            </a:pPr>
            <a:r>
              <a:rPr b="0" i="0" lang="es-ES" sz="1400" u="none" cap="none" strike="noStrike">
                <a:solidFill>
                  <a:schemeClr val="dk2"/>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415" name="Google Shape;415;p10"/>
          <p:cNvSpPr txBox="1"/>
          <p:nvPr/>
        </p:nvSpPr>
        <p:spPr>
          <a:xfrm>
            <a:off x="4054368" y="2740400"/>
            <a:ext cx="1704254" cy="418540"/>
          </a:xfrm>
          <a:prstGeom prst="rect">
            <a:avLst/>
          </a:prstGeom>
          <a:solidFill>
            <a:srgbClr val="FFEBEB"/>
          </a:solidFill>
          <a:ln>
            <a:noFill/>
          </a:ln>
        </p:spPr>
        <p:txBody>
          <a:bodyPr anchorCtr="0" anchor="t" bIns="91425" lIns="91425" spcFirstLastPara="1" rIns="91425" wrap="square" tIns="91425">
            <a:noAutofit/>
          </a:bodyPr>
          <a:lstStyle/>
          <a:p>
            <a:pPr indent="0" lvl="0" marL="0" marR="0" rtl="0" algn="r">
              <a:lnSpc>
                <a:spcPct val="115000"/>
              </a:lnSpc>
              <a:spcBef>
                <a:spcPts val="0"/>
              </a:spcBef>
              <a:spcAft>
                <a:spcPts val="0"/>
              </a:spcAft>
              <a:buClr>
                <a:schemeClr val="lt2"/>
              </a:buClr>
              <a:buSzPts val="1800"/>
              <a:buFont typeface="Roboto"/>
              <a:buNone/>
            </a:pPr>
            <a:r>
              <a:rPr b="0" i="0" lang="es-ES" sz="1400" u="none" cap="none" strike="noStrike">
                <a:solidFill>
                  <a:schemeClr val="dk2"/>
                </a:solidFill>
                <a:latin typeface="Arial"/>
                <a:ea typeface="Arial"/>
                <a:cs typeface="Arial"/>
                <a:sym typeface="Arial"/>
              </a:rPr>
              <a:t>Experimentació</a:t>
            </a:r>
            <a:endParaRPr b="0" i="0" sz="1400" u="none" cap="none" strike="noStrike">
              <a:solidFill>
                <a:srgbClr val="000000"/>
              </a:solidFill>
              <a:latin typeface="Arial"/>
              <a:ea typeface="Arial"/>
              <a:cs typeface="Arial"/>
              <a:sym typeface="Arial"/>
            </a:endParaRPr>
          </a:p>
          <a:p>
            <a:pPr indent="0" lvl="0" marL="0" marR="0" rtl="0" algn="r">
              <a:lnSpc>
                <a:spcPct val="115000"/>
              </a:lnSpc>
              <a:spcBef>
                <a:spcPts val="0"/>
              </a:spcBef>
              <a:spcAft>
                <a:spcPts val="0"/>
              </a:spcAft>
              <a:buClr>
                <a:schemeClr val="lt2"/>
              </a:buClr>
              <a:buSzPts val="1800"/>
              <a:buFont typeface="Roboto"/>
              <a:buNone/>
            </a:pPr>
            <a:r>
              <a:t/>
            </a:r>
            <a:endParaRPr b="0" i="0" sz="1400" u="none" cap="none" strike="noStrike">
              <a:solidFill>
                <a:schemeClr val="dk2"/>
              </a:solidFill>
              <a:latin typeface="Arial"/>
              <a:ea typeface="Arial"/>
              <a:cs typeface="Arial"/>
              <a:sym typeface="Arial"/>
            </a:endParaRPr>
          </a:p>
        </p:txBody>
      </p:sp>
      <p:sp>
        <p:nvSpPr>
          <p:cNvPr id="416" name="Google Shape;416;p10"/>
          <p:cNvSpPr txBox="1"/>
          <p:nvPr/>
        </p:nvSpPr>
        <p:spPr>
          <a:xfrm>
            <a:off x="4825830" y="2107485"/>
            <a:ext cx="1628252" cy="415045"/>
          </a:xfrm>
          <a:prstGeom prst="rect">
            <a:avLst/>
          </a:prstGeom>
          <a:solidFill>
            <a:srgbClr val="FFEBEB"/>
          </a:solidFill>
          <a:ln>
            <a:noFill/>
          </a:ln>
        </p:spPr>
        <p:txBody>
          <a:bodyPr anchorCtr="0" anchor="t" bIns="91425" lIns="91425" spcFirstLastPara="1" rIns="91425" wrap="square" tIns="91425">
            <a:noAutofit/>
          </a:bodyPr>
          <a:lstStyle/>
          <a:p>
            <a:pPr indent="0" lvl="0" marL="0" marR="0" rtl="0" algn="r">
              <a:lnSpc>
                <a:spcPct val="115000"/>
              </a:lnSpc>
              <a:spcBef>
                <a:spcPts val="0"/>
              </a:spcBef>
              <a:spcAft>
                <a:spcPts val="0"/>
              </a:spcAft>
              <a:buClr>
                <a:schemeClr val="lt2"/>
              </a:buClr>
              <a:buSzPts val="1800"/>
              <a:buFont typeface="Roboto"/>
              <a:buNone/>
            </a:pPr>
            <a:r>
              <a:rPr b="0" i="0" lang="es-ES" sz="1400" u="none" cap="none" strike="noStrike">
                <a:solidFill>
                  <a:schemeClr val="dk2"/>
                </a:solidFill>
                <a:latin typeface="Arial"/>
                <a:ea typeface="Arial"/>
                <a:cs typeface="Arial"/>
                <a:sym typeface="Arial"/>
              </a:rPr>
              <a:t>Anàlisi de dades</a:t>
            </a:r>
            <a:endParaRPr b="0" i="0" sz="1400" u="none" cap="none" strike="noStrike">
              <a:solidFill>
                <a:srgbClr val="000000"/>
              </a:solidFill>
              <a:latin typeface="Arial"/>
              <a:ea typeface="Arial"/>
              <a:cs typeface="Arial"/>
              <a:sym typeface="Arial"/>
            </a:endParaRPr>
          </a:p>
          <a:p>
            <a:pPr indent="0" lvl="0" marL="0" marR="0" rtl="0" algn="r">
              <a:lnSpc>
                <a:spcPct val="115000"/>
              </a:lnSpc>
              <a:spcBef>
                <a:spcPts val="0"/>
              </a:spcBef>
              <a:spcAft>
                <a:spcPts val="0"/>
              </a:spcAft>
              <a:buClr>
                <a:schemeClr val="lt2"/>
              </a:buClr>
              <a:buSzPts val="1800"/>
              <a:buFont typeface="Roboto"/>
              <a:buNone/>
            </a:pPr>
            <a:r>
              <a:t/>
            </a:r>
            <a:endParaRPr b="0" i="0" sz="1400" u="none" cap="none" strike="noStrike">
              <a:solidFill>
                <a:schemeClr val="dk2"/>
              </a:solidFill>
              <a:latin typeface="Arial"/>
              <a:ea typeface="Arial"/>
              <a:cs typeface="Arial"/>
              <a:sym typeface="Arial"/>
            </a:endParaRPr>
          </a:p>
        </p:txBody>
      </p:sp>
      <p:sp>
        <p:nvSpPr>
          <p:cNvPr id="417" name="Google Shape;417;p10"/>
          <p:cNvSpPr txBox="1"/>
          <p:nvPr/>
        </p:nvSpPr>
        <p:spPr>
          <a:xfrm>
            <a:off x="5647611" y="1453553"/>
            <a:ext cx="1456135" cy="453029"/>
          </a:xfrm>
          <a:prstGeom prst="rect">
            <a:avLst/>
          </a:prstGeom>
          <a:solidFill>
            <a:srgbClr val="FFEBEB"/>
          </a:solidFill>
          <a:ln>
            <a:noFill/>
          </a:ln>
        </p:spPr>
        <p:txBody>
          <a:bodyPr anchorCtr="0" anchor="t" bIns="91425" lIns="91425" spcFirstLastPara="1" rIns="91425" wrap="square" tIns="91425">
            <a:noAutofit/>
          </a:bodyPr>
          <a:lstStyle/>
          <a:p>
            <a:pPr indent="0" lvl="0" marL="0" marR="0" rtl="0" algn="r">
              <a:lnSpc>
                <a:spcPct val="115000"/>
              </a:lnSpc>
              <a:spcBef>
                <a:spcPts val="0"/>
              </a:spcBef>
              <a:spcAft>
                <a:spcPts val="0"/>
              </a:spcAft>
              <a:buClr>
                <a:schemeClr val="lt2"/>
              </a:buClr>
              <a:buSzPts val="1800"/>
              <a:buFont typeface="Roboto"/>
              <a:buNone/>
            </a:pPr>
            <a:r>
              <a:rPr b="0" i="0" lang="es-ES" sz="1400" u="none" cap="none" strike="noStrike">
                <a:solidFill>
                  <a:schemeClr val="dk2"/>
                </a:solidFill>
                <a:latin typeface="Arial"/>
                <a:ea typeface="Arial"/>
                <a:cs typeface="Arial"/>
                <a:sym typeface="Arial"/>
              </a:rPr>
              <a:t>Conclusions</a:t>
            </a:r>
            <a:endParaRPr b="0" i="0" sz="1400" u="none" cap="none" strike="noStrike">
              <a:solidFill>
                <a:srgbClr val="000000"/>
              </a:solidFill>
              <a:latin typeface="Arial"/>
              <a:ea typeface="Arial"/>
              <a:cs typeface="Arial"/>
              <a:sym typeface="Arial"/>
            </a:endParaRPr>
          </a:p>
        </p:txBody>
      </p:sp>
      <p:sp>
        <p:nvSpPr>
          <p:cNvPr id="418" name="Google Shape;418;p10"/>
          <p:cNvSpPr/>
          <p:nvPr/>
        </p:nvSpPr>
        <p:spPr>
          <a:xfrm>
            <a:off x="3111719" y="3940985"/>
            <a:ext cx="1329973" cy="467846"/>
          </a:xfrm>
          <a:custGeom>
            <a:rect b="b" l="l" r="r" t="t"/>
            <a:pathLst>
              <a:path extrusionOk="0" h="467846" w="1329973">
                <a:moveTo>
                  <a:pt x="9866" y="13416"/>
                </a:moveTo>
                <a:cubicBezTo>
                  <a:pt x="20307" y="-18512"/>
                  <a:pt x="1264182" y="7698"/>
                  <a:pt x="1319570" y="13416"/>
                </a:cubicBezTo>
                <a:cubicBezTo>
                  <a:pt x="1354788" y="61296"/>
                  <a:pt x="1323263" y="312313"/>
                  <a:pt x="1319570" y="461400"/>
                </a:cubicBezTo>
                <a:cubicBezTo>
                  <a:pt x="858867" y="490134"/>
                  <a:pt x="279948" y="484927"/>
                  <a:pt x="21122" y="462974"/>
                </a:cubicBezTo>
                <a:cubicBezTo>
                  <a:pt x="5642" y="305176"/>
                  <a:pt x="-11877" y="174159"/>
                  <a:pt x="9866" y="13416"/>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19" name="Google Shape;419;p10"/>
          <p:cNvSpPr/>
          <p:nvPr/>
        </p:nvSpPr>
        <p:spPr>
          <a:xfrm>
            <a:off x="4069309" y="2702031"/>
            <a:ext cx="1704253" cy="455037"/>
          </a:xfrm>
          <a:custGeom>
            <a:rect b="b" l="l" r="r" t="t"/>
            <a:pathLst>
              <a:path extrusionOk="0" h="455037" w="1704253">
                <a:moveTo>
                  <a:pt x="12642" y="13049"/>
                </a:moveTo>
                <a:cubicBezTo>
                  <a:pt x="30478" y="-16854"/>
                  <a:pt x="1619688" y="7763"/>
                  <a:pt x="1690923" y="13049"/>
                </a:cubicBezTo>
                <a:cubicBezTo>
                  <a:pt x="1738065" y="61274"/>
                  <a:pt x="1678269" y="304389"/>
                  <a:pt x="1690923" y="448768"/>
                </a:cubicBezTo>
                <a:cubicBezTo>
                  <a:pt x="1090889" y="492691"/>
                  <a:pt x="360015" y="469062"/>
                  <a:pt x="27066" y="450299"/>
                </a:cubicBezTo>
                <a:cubicBezTo>
                  <a:pt x="21649" y="302095"/>
                  <a:pt x="-4969" y="175139"/>
                  <a:pt x="12642" y="13049"/>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20" name="Google Shape;420;p10"/>
          <p:cNvSpPr/>
          <p:nvPr/>
        </p:nvSpPr>
        <p:spPr>
          <a:xfrm>
            <a:off x="3921707" y="3350729"/>
            <a:ext cx="1194148" cy="435069"/>
          </a:xfrm>
          <a:custGeom>
            <a:rect b="b" l="l" r="r" t="t"/>
            <a:pathLst>
              <a:path extrusionOk="0" h="435069" w="1194148">
                <a:moveTo>
                  <a:pt x="8858" y="12476"/>
                </a:moveTo>
                <a:cubicBezTo>
                  <a:pt x="21999" y="-14726"/>
                  <a:pt x="1135550" y="6962"/>
                  <a:pt x="1184808" y="12476"/>
                </a:cubicBezTo>
                <a:cubicBezTo>
                  <a:pt x="1209130" y="55337"/>
                  <a:pt x="1175301" y="290833"/>
                  <a:pt x="1184808" y="429075"/>
                </a:cubicBezTo>
                <a:cubicBezTo>
                  <a:pt x="764953" y="461172"/>
                  <a:pt x="251226" y="451214"/>
                  <a:pt x="18965" y="430538"/>
                </a:cubicBezTo>
                <a:cubicBezTo>
                  <a:pt x="13939" y="288922"/>
                  <a:pt x="1263" y="167567"/>
                  <a:pt x="8858" y="12476"/>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21" name="Google Shape;421;p10"/>
          <p:cNvSpPr/>
          <p:nvPr/>
        </p:nvSpPr>
        <p:spPr>
          <a:xfrm>
            <a:off x="4825830" y="2103682"/>
            <a:ext cx="1607852" cy="415045"/>
          </a:xfrm>
          <a:custGeom>
            <a:rect b="b" l="l" r="r" t="t"/>
            <a:pathLst>
              <a:path extrusionOk="0" h="415045" w="1607852">
                <a:moveTo>
                  <a:pt x="11927" y="11902"/>
                </a:moveTo>
                <a:cubicBezTo>
                  <a:pt x="27820" y="-16070"/>
                  <a:pt x="1525168" y="8196"/>
                  <a:pt x="1595276" y="11902"/>
                </a:cubicBezTo>
                <a:cubicBezTo>
                  <a:pt x="1617851" y="51452"/>
                  <a:pt x="1586189" y="277574"/>
                  <a:pt x="1595276" y="409327"/>
                </a:cubicBezTo>
                <a:cubicBezTo>
                  <a:pt x="1041983" y="438034"/>
                  <a:pt x="334736" y="455364"/>
                  <a:pt x="25535" y="410723"/>
                </a:cubicBezTo>
                <a:cubicBezTo>
                  <a:pt x="17349" y="273769"/>
                  <a:pt x="-9723" y="157605"/>
                  <a:pt x="11927" y="11902"/>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22" name="Google Shape;422;p10"/>
          <p:cNvSpPr/>
          <p:nvPr/>
        </p:nvSpPr>
        <p:spPr>
          <a:xfrm>
            <a:off x="5631784" y="1428695"/>
            <a:ext cx="1471963" cy="467846"/>
          </a:xfrm>
          <a:custGeom>
            <a:rect b="b" l="l" r="r" t="t"/>
            <a:pathLst>
              <a:path extrusionOk="0" h="467846" w="1471963">
                <a:moveTo>
                  <a:pt x="10919" y="13416"/>
                </a:moveTo>
                <a:cubicBezTo>
                  <a:pt x="28745" y="-15196"/>
                  <a:pt x="1397202" y="8490"/>
                  <a:pt x="1460450" y="13416"/>
                </a:cubicBezTo>
                <a:cubicBezTo>
                  <a:pt x="1494854" y="60760"/>
                  <a:pt x="1468868" y="312200"/>
                  <a:pt x="1460450" y="461400"/>
                </a:cubicBezTo>
                <a:cubicBezTo>
                  <a:pt x="947400" y="495476"/>
                  <a:pt x="306283" y="506116"/>
                  <a:pt x="23377" y="462974"/>
                </a:cubicBezTo>
                <a:cubicBezTo>
                  <a:pt x="11144" y="306953"/>
                  <a:pt x="-6575" y="177592"/>
                  <a:pt x="10919" y="13416"/>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23" name="Google Shape;423;p10"/>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424" name="Google Shape;424;p10"/>
          <p:cNvSpPr txBox="1"/>
          <p:nvPr>
            <p:ph idx="4294967295" type="body"/>
          </p:nvPr>
        </p:nvSpPr>
        <p:spPr>
          <a:xfrm>
            <a:off x="539748" y="1481176"/>
            <a:ext cx="3012733"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El mètode científic consta d'etapes o fases. Aquest és un exemple de mètode científic organitzat en 5 fases:</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p:txBody>
      </p:sp>
      <p:sp>
        <p:nvSpPr>
          <p:cNvPr id="425" name="Google Shape;425;p10"/>
          <p:cNvSpPr txBox="1"/>
          <p:nvPr/>
        </p:nvSpPr>
        <p:spPr>
          <a:xfrm>
            <a:off x="5198354" y="3353201"/>
            <a:ext cx="636962" cy="478244"/>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2000" u="none" cap="none" strike="noStrike">
                <a:solidFill>
                  <a:srgbClr val="C00000"/>
                </a:solidFill>
                <a:latin typeface="Arial"/>
                <a:ea typeface="Arial"/>
                <a:cs typeface="Arial"/>
                <a:sym typeface="Arial"/>
              </a:rPr>
              <a:t>2</a:t>
            </a:r>
            <a:endParaRPr b="0" i="0" sz="1400" u="none" cap="none" strike="noStrike">
              <a:solidFill>
                <a:srgbClr val="000000"/>
              </a:solidFill>
              <a:latin typeface="Arial"/>
              <a:ea typeface="Arial"/>
              <a:cs typeface="Arial"/>
              <a:sym typeface="Arial"/>
            </a:endParaRPr>
          </a:p>
        </p:txBody>
      </p:sp>
      <p:sp>
        <p:nvSpPr>
          <p:cNvPr id="426" name="Google Shape;426;p10"/>
          <p:cNvSpPr txBox="1"/>
          <p:nvPr/>
        </p:nvSpPr>
        <p:spPr>
          <a:xfrm>
            <a:off x="4582421" y="3974155"/>
            <a:ext cx="636962" cy="504808"/>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2000" u="none" cap="none" strike="noStrike">
                <a:solidFill>
                  <a:srgbClr val="C00000"/>
                </a:solidFill>
                <a:latin typeface="Arial"/>
                <a:ea typeface="Arial"/>
                <a:cs typeface="Arial"/>
                <a:sym typeface="Arial"/>
              </a:rPr>
              <a:t>1</a:t>
            </a:r>
            <a:endParaRPr b="0" i="0" sz="1400" u="none" cap="none" strike="noStrike">
              <a:solidFill>
                <a:srgbClr val="000000"/>
              </a:solidFill>
              <a:latin typeface="Arial"/>
              <a:ea typeface="Arial"/>
              <a:cs typeface="Arial"/>
              <a:sym typeface="Arial"/>
            </a:endParaRPr>
          </a:p>
        </p:txBody>
      </p:sp>
      <p:sp>
        <p:nvSpPr>
          <p:cNvPr id="427" name="Google Shape;427;p10"/>
          <p:cNvSpPr txBox="1"/>
          <p:nvPr/>
        </p:nvSpPr>
        <p:spPr>
          <a:xfrm>
            <a:off x="5860027" y="2692424"/>
            <a:ext cx="636962" cy="475208"/>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2000" u="none" cap="none" strike="noStrike">
                <a:solidFill>
                  <a:srgbClr val="C00000"/>
                </a:solidFill>
                <a:latin typeface="Arial"/>
                <a:ea typeface="Arial"/>
                <a:cs typeface="Arial"/>
                <a:sym typeface="Arial"/>
              </a:rPr>
              <a:t>3</a:t>
            </a:r>
            <a:endParaRPr b="0" i="0" sz="1400" u="none" cap="none" strike="noStrike">
              <a:solidFill>
                <a:srgbClr val="000000"/>
              </a:solidFill>
              <a:latin typeface="Arial"/>
              <a:ea typeface="Arial"/>
              <a:cs typeface="Arial"/>
              <a:sym typeface="Arial"/>
            </a:endParaRPr>
          </a:p>
        </p:txBody>
      </p:sp>
      <p:sp>
        <p:nvSpPr>
          <p:cNvPr id="428" name="Google Shape;428;p10"/>
          <p:cNvSpPr txBox="1"/>
          <p:nvPr/>
        </p:nvSpPr>
        <p:spPr>
          <a:xfrm>
            <a:off x="6534873" y="2089736"/>
            <a:ext cx="636962" cy="501010"/>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2000" u="none" cap="none" strike="noStrike">
                <a:solidFill>
                  <a:srgbClr val="C00000"/>
                </a:solidFill>
                <a:latin typeface="Arial"/>
                <a:ea typeface="Arial"/>
                <a:cs typeface="Arial"/>
                <a:sym typeface="Arial"/>
              </a:rPr>
              <a:t>4</a:t>
            </a:r>
            <a:endParaRPr b="0" i="0" sz="1400" u="none" cap="none" strike="noStrike">
              <a:solidFill>
                <a:srgbClr val="000000"/>
              </a:solidFill>
              <a:latin typeface="Arial"/>
              <a:ea typeface="Arial"/>
              <a:cs typeface="Arial"/>
              <a:sym typeface="Arial"/>
            </a:endParaRPr>
          </a:p>
        </p:txBody>
      </p:sp>
      <p:grpSp>
        <p:nvGrpSpPr>
          <p:cNvPr id="429" name="Google Shape;429;p10"/>
          <p:cNvGrpSpPr/>
          <p:nvPr/>
        </p:nvGrpSpPr>
        <p:grpSpPr>
          <a:xfrm>
            <a:off x="3925865" y="1471776"/>
            <a:ext cx="3990745" cy="3105721"/>
            <a:chOff x="1806805" y="2160949"/>
            <a:chExt cx="4357978" cy="3391512"/>
          </a:xfrm>
        </p:grpSpPr>
        <p:cxnSp>
          <p:nvCxnSpPr>
            <p:cNvPr id="430" name="Google Shape;430;p10"/>
            <p:cNvCxnSpPr/>
            <p:nvPr/>
          </p:nvCxnSpPr>
          <p:spPr>
            <a:xfrm flipH="1" rot="10800000">
              <a:off x="2531889" y="4191452"/>
              <a:ext cx="1450168" cy="676746"/>
            </a:xfrm>
            <a:prstGeom prst="bentConnector3">
              <a:avLst>
                <a:gd fmla="val -100370" name="adj1"/>
              </a:avLst>
            </a:prstGeom>
            <a:noFill/>
            <a:ln cap="flat" cmpd="sng" w="9525">
              <a:solidFill>
                <a:srgbClr val="C00000"/>
              </a:solidFill>
              <a:prstDash val="solid"/>
              <a:round/>
              <a:headEnd len="sm" w="sm" type="none"/>
              <a:tailEnd len="sm" w="sm" type="none"/>
            </a:ln>
          </p:spPr>
        </p:cxnSp>
        <p:cxnSp>
          <p:nvCxnSpPr>
            <p:cNvPr id="431" name="Google Shape;431;p10"/>
            <p:cNvCxnSpPr/>
            <p:nvPr/>
          </p:nvCxnSpPr>
          <p:spPr>
            <a:xfrm flipH="1" rot="10800000">
              <a:off x="3256973" y="3514706"/>
              <a:ext cx="1450168" cy="676746"/>
            </a:xfrm>
            <a:prstGeom prst="bentConnector3">
              <a:avLst>
                <a:gd fmla="val -95769" name="adj1"/>
              </a:avLst>
            </a:prstGeom>
            <a:noFill/>
            <a:ln cap="flat" cmpd="sng" w="9525">
              <a:solidFill>
                <a:srgbClr val="C00000"/>
              </a:solidFill>
              <a:prstDash val="solid"/>
              <a:round/>
              <a:headEnd len="sm" w="sm" type="none"/>
              <a:tailEnd len="sm" w="sm" type="none"/>
            </a:ln>
          </p:spPr>
        </p:cxnSp>
        <p:cxnSp>
          <p:nvCxnSpPr>
            <p:cNvPr id="432" name="Google Shape;432;p10"/>
            <p:cNvCxnSpPr/>
            <p:nvPr/>
          </p:nvCxnSpPr>
          <p:spPr>
            <a:xfrm flipH="1" rot="10800000">
              <a:off x="3989531" y="2836867"/>
              <a:ext cx="1450168" cy="676746"/>
            </a:xfrm>
            <a:prstGeom prst="bentConnector3">
              <a:avLst>
                <a:gd fmla="val -91120" name="adj1"/>
              </a:avLst>
            </a:prstGeom>
            <a:noFill/>
            <a:ln cap="flat" cmpd="sng" w="9525">
              <a:solidFill>
                <a:srgbClr val="C00000"/>
              </a:solidFill>
              <a:prstDash val="solid"/>
              <a:round/>
              <a:headEnd len="sm" w="sm" type="none"/>
              <a:tailEnd len="sm" w="sm" type="none"/>
            </a:ln>
          </p:spPr>
        </p:cxnSp>
        <p:cxnSp>
          <p:nvCxnSpPr>
            <p:cNvPr id="433" name="Google Shape;433;p10"/>
            <p:cNvCxnSpPr/>
            <p:nvPr/>
          </p:nvCxnSpPr>
          <p:spPr>
            <a:xfrm flipH="1" rot="10800000">
              <a:off x="4714615" y="2160949"/>
              <a:ext cx="1450168" cy="676746"/>
            </a:xfrm>
            <a:prstGeom prst="bentConnector3">
              <a:avLst>
                <a:gd fmla="val -86519" name="adj1"/>
              </a:avLst>
            </a:prstGeom>
            <a:noFill/>
            <a:ln cap="flat" cmpd="sng" w="9525">
              <a:solidFill>
                <a:srgbClr val="C00000"/>
              </a:solidFill>
              <a:prstDash val="solid"/>
              <a:round/>
              <a:headEnd len="sm" w="sm" type="none"/>
              <a:tailEnd len="med" w="med" type="triangle"/>
            </a:ln>
          </p:spPr>
        </p:cxnSp>
        <p:cxnSp>
          <p:nvCxnSpPr>
            <p:cNvPr id="434" name="Google Shape;434;p10"/>
            <p:cNvCxnSpPr/>
            <p:nvPr/>
          </p:nvCxnSpPr>
          <p:spPr>
            <a:xfrm flipH="1" rot="10800000">
              <a:off x="1806805" y="4875715"/>
              <a:ext cx="1450168" cy="676746"/>
            </a:xfrm>
            <a:prstGeom prst="bentConnector3">
              <a:avLst>
                <a:gd fmla="val -104971" name="adj1"/>
              </a:avLst>
            </a:prstGeom>
            <a:noFill/>
            <a:ln cap="flat" cmpd="sng" w="9525">
              <a:solidFill>
                <a:srgbClr val="C00000"/>
              </a:solidFill>
              <a:prstDash val="solid"/>
              <a:round/>
              <a:headEnd len="sm" w="sm" type="none"/>
              <a:tailEnd len="sm" w="sm" type="none"/>
            </a:ln>
          </p:spPr>
        </p:cxnSp>
      </p:grpSp>
      <p:sp>
        <p:nvSpPr>
          <p:cNvPr id="435" name="Google Shape;435;p10"/>
          <p:cNvSpPr txBox="1"/>
          <p:nvPr/>
        </p:nvSpPr>
        <p:spPr>
          <a:xfrm>
            <a:off x="7191697" y="1486682"/>
            <a:ext cx="636962" cy="504808"/>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2000" u="none" cap="none" strike="noStrike">
                <a:solidFill>
                  <a:srgbClr val="C00000"/>
                </a:solidFill>
                <a:latin typeface="Arial"/>
                <a:ea typeface="Arial"/>
                <a:cs typeface="Arial"/>
                <a:sym typeface="Arial"/>
              </a:rPr>
              <a:t>5</a:t>
            </a:r>
            <a:endParaRPr b="0" i="0" sz="1400" u="none" cap="none" strike="noStrike">
              <a:solidFill>
                <a:srgbClr val="000000"/>
              </a:solidFill>
              <a:latin typeface="Arial"/>
              <a:ea typeface="Arial"/>
              <a:cs typeface="Arial"/>
              <a:sym typeface="Arial"/>
            </a:endParaRPr>
          </a:p>
        </p:txBody>
      </p:sp>
      <p:sp>
        <p:nvSpPr>
          <p:cNvPr id="436" name="Google Shape;436;p10"/>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FFFF"/>
              </a:buClr>
              <a:buSzPts val="3200"/>
              <a:buFont typeface="Roboto"/>
              <a:buNone/>
            </a:pPr>
            <a:r>
              <a:rPr b="0" i="0" lang="es-ES" sz="2000" u="none" cap="none" strike="noStrike">
                <a:solidFill>
                  <a:srgbClr val="C00000"/>
                </a:solidFill>
                <a:latin typeface="Arial"/>
                <a:ea typeface="Arial"/>
                <a:cs typeface="Arial"/>
                <a:sym typeface="Arial"/>
              </a:rPr>
              <a:t>3.1. El mètode científic</a:t>
            </a:r>
            <a:endParaRPr b="0" i="0" sz="2000" u="none" cap="none" strike="noStrike">
              <a:solidFill>
                <a:srgbClr val="C00000"/>
              </a:solidFill>
              <a:latin typeface="Arial"/>
              <a:ea typeface="Arial"/>
              <a:cs typeface="Arial"/>
              <a:sym typeface="Arial"/>
            </a:endParaRPr>
          </a:p>
        </p:txBody>
      </p:sp>
      <p:sp>
        <p:nvSpPr>
          <p:cNvPr id="437" name="Google Shape;437;p10"/>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
        <p:nvSpPr>
          <p:cNvPr id="438" name="Google Shape;438;p10"/>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El m</a:t>
            </a:r>
            <a:r>
              <a:rPr lang="es-ES" sz="2400">
                <a:solidFill>
                  <a:srgbClr val="424242"/>
                </a:solidFill>
              </a:rPr>
              <a:t>è</a:t>
            </a:r>
            <a:r>
              <a:rPr b="0" i="0" lang="es-ES" sz="2400" u="none" cap="none" strike="noStrike">
                <a:solidFill>
                  <a:srgbClr val="424242"/>
                </a:solidFill>
                <a:latin typeface="Arial"/>
                <a:ea typeface="Arial"/>
                <a:cs typeface="Arial"/>
                <a:sym typeface="Arial"/>
              </a:rPr>
              <a:t>tod</a:t>
            </a:r>
            <a:r>
              <a:rPr lang="es-ES" sz="2400">
                <a:solidFill>
                  <a:srgbClr val="424242"/>
                </a:solidFill>
              </a:rPr>
              <a:t>e</a:t>
            </a:r>
            <a:r>
              <a:rPr b="0" i="0" lang="es-ES" sz="2400" u="none" cap="none" strike="noStrike">
                <a:solidFill>
                  <a:srgbClr val="424242"/>
                </a:solidFill>
                <a:latin typeface="Arial"/>
                <a:ea typeface="Arial"/>
                <a:cs typeface="Arial"/>
                <a:sym typeface="Arial"/>
              </a:rPr>
              <a:t> científic</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2" name="Shape 442"/>
        <p:cNvGrpSpPr/>
        <p:nvPr/>
      </p:nvGrpSpPr>
      <p:grpSpPr>
        <a:xfrm>
          <a:off x="0" y="0"/>
          <a:ext cx="0" cy="0"/>
          <a:chOff x="0" y="0"/>
          <a:chExt cx="0" cy="0"/>
        </a:xfrm>
      </p:grpSpPr>
      <p:sp>
        <p:nvSpPr>
          <p:cNvPr id="443" name="Google Shape;443;p11"/>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444" name="Google Shape;444;p11"/>
          <p:cNvSpPr txBox="1"/>
          <p:nvPr>
            <p:ph idx="4294967295" type="body"/>
          </p:nvPr>
        </p:nvSpPr>
        <p:spPr>
          <a:xfrm>
            <a:off x="539748" y="1481176"/>
            <a:ext cx="8096000" cy="3070187"/>
          </a:xfrm>
          <a:prstGeom prst="rect">
            <a:avLst/>
          </a:prstGeom>
          <a:noFill/>
          <a:ln>
            <a:noFill/>
          </a:ln>
        </p:spPr>
        <p:txBody>
          <a:bodyPr anchorCtr="0" anchor="t" bIns="91425" lIns="91425" spcFirstLastPara="1" rIns="91425" wrap="square" tIns="91425">
            <a:noAutofit/>
          </a:bodyPr>
          <a:lstStyle/>
          <a:p>
            <a:pPr indent="0" lvl="1" marL="0" rtl="0" algn="l">
              <a:lnSpc>
                <a:spcPct val="115000"/>
              </a:lnSpc>
              <a:spcBef>
                <a:spcPts val="0"/>
              </a:spcBef>
              <a:spcAft>
                <a:spcPts val="0"/>
              </a:spcAft>
              <a:buSzPts val="1800"/>
              <a:buNone/>
            </a:pPr>
            <a:r>
              <a:rPr lang="es-ES" sz="1200">
                <a:solidFill>
                  <a:srgbClr val="7030A0"/>
                </a:solidFill>
                <a:latin typeface="Arial"/>
                <a:ea typeface="Arial"/>
                <a:cs typeface="Arial"/>
                <a:sym typeface="Arial"/>
              </a:rPr>
              <a:t>A continuació, s'explica al professorat un exemple perquè acompanye les descripcions de les diferents fases del mètode científic. Des d'aquest enllaç es pot accedir a diversos exemples depenent de la branca de coneixement: </a:t>
            </a:r>
            <a:r>
              <a:rPr lang="es-ES" sz="1200" u="sng">
                <a:solidFill>
                  <a:schemeClr val="hlink"/>
                </a:solidFill>
                <a:latin typeface="Arial"/>
                <a:ea typeface="Arial"/>
                <a:cs typeface="Arial"/>
                <a:sym typeface="Arial"/>
                <a:hlinkClick r:id="rId3"/>
              </a:rPr>
              <a:t>https://www.ejemplos.co/ejemplos-de-metodo-cientifico/</a:t>
            </a:r>
            <a:endParaRPr sz="1200">
              <a:solidFill>
                <a:srgbClr val="7030A0"/>
              </a:solidFill>
              <a:latin typeface="Arial"/>
              <a:ea typeface="Arial"/>
              <a:cs typeface="Arial"/>
              <a:sym typeface="Arial"/>
            </a:endParaRPr>
          </a:p>
          <a:p>
            <a:pPr indent="0" lvl="1" marL="0" rtl="0" algn="l">
              <a:lnSpc>
                <a:spcPct val="115000"/>
              </a:lnSpc>
              <a:spcBef>
                <a:spcPts val="0"/>
              </a:spcBef>
              <a:spcAft>
                <a:spcPts val="0"/>
              </a:spcAft>
              <a:buSzPts val="1800"/>
              <a:buNone/>
            </a:pPr>
            <a:r>
              <a:t/>
            </a:r>
            <a:endParaRPr sz="1200">
              <a:solidFill>
                <a:srgbClr val="7030A0"/>
              </a:solidFill>
              <a:latin typeface="Arial"/>
              <a:ea typeface="Arial"/>
              <a:cs typeface="Arial"/>
              <a:sym typeface="Arial"/>
            </a:endParaRPr>
          </a:p>
          <a:p>
            <a:pPr indent="0" lvl="1" marL="0" rtl="0" algn="l">
              <a:lnSpc>
                <a:spcPct val="115000"/>
              </a:lnSpc>
              <a:spcBef>
                <a:spcPts val="0"/>
              </a:spcBef>
              <a:spcAft>
                <a:spcPts val="0"/>
              </a:spcAft>
              <a:buSzPts val="1800"/>
              <a:buNone/>
            </a:pPr>
            <a:r>
              <a:rPr lang="es-ES" sz="1200">
                <a:solidFill>
                  <a:srgbClr val="7030A0"/>
                </a:solidFill>
                <a:latin typeface="Arial"/>
                <a:ea typeface="Arial"/>
                <a:cs typeface="Arial"/>
                <a:sym typeface="Arial"/>
              </a:rPr>
              <a:t>Exemple Vacuna contra la verola d'Edward Jenner: A la fi del 1700, la verola era una malaltia perillosa per als humans que matava un 30 % de les persones infectades i deixava cicatrius en els supervivents, o els deixava cecs. No obstant això, la verola en el bestiar era lleu i es podia contagiar de vaca a humà a través de les llagues dels braguers de les vaques. Jenner va descobrir que moltes de les persones que treballaven a les lleteries sostenien que si s'havien contagiat de la verola del bestiar (la qual es curava ràpidament) no emmalaltien de la verola humana.</a:t>
            </a:r>
            <a:endParaRPr sz="1200">
              <a:solidFill>
                <a:srgbClr val="7030A0"/>
              </a:solidFill>
              <a:latin typeface="Arial"/>
              <a:ea typeface="Arial"/>
              <a:cs typeface="Arial"/>
              <a:sym typeface="Arial"/>
            </a:endParaRPr>
          </a:p>
          <a:p>
            <a:pPr indent="0" lvl="1" marL="0" rtl="0" algn="l">
              <a:lnSpc>
                <a:spcPct val="115000"/>
              </a:lnSpc>
              <a:spcBef>
                <a:spcPts val="0"/>
              </a:spcBef>
              <a:spcAft>
                <a:spcPts val="0"/>
              </a:spcAft>
              <a:buSzPts val="1800"/>
              <a:buNone/>
            </a:pPr>
            <a:r>
              <a:t/>
            </a:r>
            <a:endParaRPr sz="1200">
              <a:solidFill>
                <a:srgbClr val="7030A0"/>
              </a:solidFill>
              <a:latin typeface="Arial"/>
              <a:ea typeface="Arial"/>
              <a:cs typeface="Arial"/>
              <a:sym typeface="Arial"/>
            </a:endParaRPr>
          </a:p>
          <a:p>
            <a:pPr indent="0" lvl="1" marL="0" rtl="0" algn="l">
              <a:lnSpc>
                <a:spcPct val="115000"/>
              </a:lnSpc>
              <a:spcBef>
                <a:spcPts val="0"/>
              </a:spcBef>
              <a:spcAft>
                <a:spcPts val="0"/>
              </a:spcAft>
              <a:buSzPts val="1800"/>
              <a:buNone/>
            </a:pPr>
            <a:r>
              <a:rPr lang="es-ES" sz="1200">
                <a:solidFill>
                  <a:srgbClr val="7030A0"/>
                </a:solidFill>
                <a:latin typeface="Arial"/>
                <a:ea typeface="Arial"/>
                <a:cs typeface="Arial"/>
                <a:sym typeface="Arial"/>
              </a:rPr>
              <a:t>A partir d'aquesta observació, Jenner va formular la hipòtesi que aquesta creença era certa i va fer els experiments adients per a refutar-la, és a dir, per a veure si es podia demostrar que era falsa. En cas contrari, la hipòtesi podria ser certa. La seua hipòtesi era que el contagi de la verola del bestiar dona immunitat a la verola.</a:t>
            </a:r>
            <a:endParaRPr sz="1200">
              <a:solidFill>
                <a:srgbClr val="7030A0"/>
              </a:solidFill>
              <a:latin typeface="Arial"/>
              <a:ea typeface="Arial"/>
              <a:cs typeface="Arial"/>
              <a:sym typeface="Arial"/>
            </a:endParaRPr>
          </a:p>
          <a:p>
            <a:pPr indent="0" lvl="1" marL="0" rtl="0" algn="l">
              <a:lnSpc>
                <a:spcPct val="115000"/>
              </a:lnSpc>
              <a:spcBef>
                <a:spcPts val="0"/>
              </a:spcBef>
              <a:spcAft>
                <a:spcPts val="0"/>
              </a:spcAft>
              <a:buSzPts val="1800"/>
              <a:buNone/>
            </a:pPr>
            <a:r>
              <a:t/>
            </a:r>
            <a:endParaRPr sz="1200">
              <a:solidFill>
                <a:srgbClr val="7030A0"/>
              </a:solidFill>
              <a:latin typeface="Arial"/>
              <a:ea typeface="Arial"/>
              <a:cs typeface="Arial"/>
              <a:sym typeface="Arial"/>
            </a:endParaRPr>
          </a:p>
        </p:txBody>
      </p:sp>
      <p:sp>
        <p:nvSpPr>
          <p:cNvPr id="445" name="Google Shape;445;p11"/>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FFFF"/>
              </a:buClr>
              <a:buSzPts val="3200"/>
              <a:buFont typeface="Roboto"/>
              <a:buNone/>
            </a:pPr>
            <a:r>
              <a:rPr b="0" i="0" lang="es-ES" sz="2000" u="none" cap="none" strike="noStrike">
                <a:solidFill>
                  <a:srgbClr val="7030A0"/>
                </a:solidFill>
                <a:latin typeface="Arial"/>
                <a:ea typeface="Arial"/>
                <a:cs typeface="Arial"/>
                <a:sym typeface="Arial"/>
              </a:rPr>
              <a:t>3.1. El mètode científic</a:t>
            </a:r>
            <a:endParaRPr b="0" i="0" sz="2000" u="none" cap="none" strike="noStrike">
              <a:solidFill>
                <a:srgbClr val="7030A0"/>
              </a:solidFill>
              <a:latin typeface="Arial"/>
              <a:ea typeface="Arial"/>
              <a:cs typeface="Arial"/>
              <a:sym typeface="Arial"/>
            </a:endParaRPr>
          </a:p>
        </p:txBody>
      </p:sp>
      <p:sp>
        <p:nvSpPr>
          <p:cNvPr id="446" name="Google Shape;446;p11"/>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
        <p:nvSpPr>
          <p:cNvPr id="447" name="Google Shape;447;p11"/>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7030A0"/>
                </a:solidFill>
                <a:latin typeface="Arial"/>
                <a:ea typeface="Arial"/>
                <a:cs typeface="Arial"/>
                <a:sym typeface="Arial"/>
              </a:rPr>
              <a:t>El m</a:t>
            </a:r>
            <a:r>
              <a:rPr lang="es-ES" sz="2400">
                <a:solidFill>
                  <a:srgbClr val="7030A0"/>
                </a:solidFill>
              </a:rPr>
              <a:t>è</a:t>
            </a:r>
            <a:r>
              <a:rPr b="0" i="0" lang="es-ES" sz="2400" u="none" cap="none" strike="noStrike">
                <a:solidFill>
                  <a:srgbClr val="7030A0"/>
                </a:solidFill>
                <a:latin typeface="Arial"/>
                <a:ea typeface="Arial"/>
                <a:cs typeface="Arial"/>
                <a:sym typeface="Arial"/>
              </a:rPr>
              <a:t>tod</a:t>
            </a:r>
            <a:r>
              <a:rPr lang="es-ES" sz="2400">
                <a:solidFill>
                  <a:srgbClr val="7030A0"/>
                </a:solidFill>
              </a:rPr>
              <a:t>e</a:t>
            </a:r>
            <a:r>
              <a:rPr b="0" i="0" lang="es-ES" sz="2400" u="none" cap="none" strike="noStrike">
                <a:solidFill>
                  <a:srgbClr val="7030A0"/>
                </a:solidFill>
                <a:latin typeface="Arial"/>
                <a:ea typeface="Arial"/>
                <a:cs typeface="Arial"/>
                <a:sym typeface="Arial"/>
              </a:rPr>
              <a:t> científic</a:t>
            </a:r>
            <a:endParaRPr b="0" i="0" sz="1400" u="none" cap="none" strike="noStrike">
              <a:solidFill>
                <a:srgbClr val="7030A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1" name="Shape 451"/>
        <p:cNvGrpSpPr/>
        <p:nvPr/>
      </p:nvGrpSpPr>
      <p:grpSpPr>
        <a:xfrm>
          <a:off x="0" y="0"/>
          <a:ext cx="0" cy="0"/>
          <a:chOff x="0" y="0"/>
          <a:chExt cx="0" cy="0"/>
        </a:xfrm>
      </p:grpSpPr>
      <p:sp>
        <p:nvSpPr>
          <p:cNvPr id="452" name="Google Shape;452;p12"/>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453" name="Google Shape;453;p12"/>
          <p:cNvSpPr txBox="1"/>
          <p:nvPr>
            <p:ph idx="4294967295" type="body"/>
          </p:nvPr>
        </p:nvSpPr>
        <p:spPr>
          <a:xfrm>
            <a:off x="539748" y="1481176"/>
            <a:ext cx="8096000" cy="3070187"/>
          </a:xfrm>
          <a:prstGeom prst="rect">
            <a:avLst/>
          </a:prstGeom>
          <a:noFill/>
          <a:ln>
            <a:noFill/>
          </a:ln>
        </p:spPr>
        <p:txBody>
          <a:bodyPr anchorCtr="0" anchor="t" bIns="91425" lIns="91425" spcFirstLastPara="1" rIns="91425" wrap="square" tIns="91425">
            <a:noAutofit/>
          </a:bodyPr>
          <a:lstStyle/>
          <a:p>
            <a:pPr indent="0" lvl="1" marL="0" rtl="0" algn="l">
              <a:lnSpc>
                <a:spcPct val="115000"/>
              </a:lnSpc>
              <a:spcBef>
                <a:spcPts val="0"/>
              </a:spcBef>
              <a:spcAft>
                <a:spcPts val="0"/>
              </a:spcAft>
              <a:buSzPts val="1800"/>
              <a:buNone/>
            </a:pPr>
            <a:r>
              <a:rPr lang="es-ES" sz="1200">
                <a:solidFill>
                  <a:srgbClr val="7030A0"/>
                </a:solidFill>
                <a:latin typeface="Arial"/>
                <a:ea typeface="Arial"/>
                <a:cs typeface="Arial"/>
                <a:sym typeface="Arial"/>
              </a:rPr>
              <a:t>Després de diversos estudis en animals, el 14 de maig del 1796, Jenner va prendre material d'una lesió pustular de verola de vaques causada pel virus de la verola bovina, obtingut de la mà d'una munyidora, i el va inocular al braç d'un xiquet de 8 anys. El xiquet va caure malalt uns dies, però després se'n va recuperar completament. Dos mesos més tard, Jenner li va inocular material d'una lesió provinent d'un malalt de verola i va demostrar que el xiquet no va contraure'n la malaltia i va plantejar que havia quedat «immune». Després d'aquesta primera prova, Jenner va reproduir l'experiment amb més persones i la seua hipòtesi va quedar confirmada.</a:t>
            </a:r>
            <a:endParaRPr sz="1200">
              <a:solidFill>
                <a:srgbClr val="7030A0"/>
              </a:solidFill>
              <a:latin typeface="Arial"/>
              <a:ea typeface="Arial"/>
              <a:cs typeface="Arial"/>
              <a:sym typeface="Arial"/>
            </a:endParaRPr>
          </a:p>
          <a:p>
            <a:pPr indent="0" lvl="1" marL="0" rtl="0" algn="l">
              <a:lnSpc>
                <a:spcPct val="115000"/>
              </a:lnSpc>
              <a:spcBef>
                <a:spcPts val="0"/>
              </a:spcBef>
              <a:spcAft>
                <a:spcPts val="0"/>
              </a:spcAft>
              <a:buSzPts val="1800"/>
              <a:buNone/>
            </a:pPr>
            <a:r>
              <a:t/>
            </a:r>
            <a:endParaRPr sz="1200">
              <a:solidFill>
                <a:srgbClr val="7030A0"/>
              </a:solidFill>
              <a:latin typeface="Arial"/>
              <a:ea typeface="Arial"/>
              <a:cs typeface="Arial"/>
              <a:sym typeface="Arial"/>
            </a:endParaRPr>
          </a:p>
          <a:p>
            <a:pPr indent="0" lvl="1" marL="0" rtl="0" algn="l">
              <a:lnSpc>
                <a:spcPct val="115000"/>
              </a:lnSpc>
              <a:spcBef>
                <a:spcPts val="0"/>
              </a:spcBef>
              <a:spcAft>
                <a:spcPts val="0"/>
              </a:spcAft>
              <a:buSzPts val="1800"/>
              <a:buNone/>
            </a:pPr>
            <a:r>
              <a:rPr lang="es-ES" sz="1200">
                <a:solidFill>
                  <a:srgbClr val="7030A0"/>
                </a:solidFill>
                <a:latin typeface="Arial"/>
                <a:ea typeface="Arial"/>
                <a:cs typeface="Arial"/>
                <a:sym typeface="Arial"/>
              </a:rPr>
              <a:t>Així es van inventar les primeres «vacunes», en aplicar una soca més dèbil d'un virus per a immunitzar la persona contra el virus més fort i danyí. Aquest mateix principi s'utilitza per a diverses malalties. El terme «vacuna» prové d'aquesta primera forma d'immunització amb un virus vaquí.</a:t>
            </a:r>
            <a:endParaRPr sz="1200">
              <a:solidFill>
                <a:srgbClr val="7030A0"/>
              </a:solidFill>
              <a:latin typeface="Arial"/>
              <a:ea typeface="Arial"/>
              <a:cs typeface="Arial"/>
              <a:sym typeface="Arial"/>
            </a:endParaRPr>
          </a:p>
          <a:p>
            <a:pPr indent="0" lvl="1" marL="0" rtl="0" algn="l">
              <a:lnSpc>
                <a:spcPct val="115000"/>
              </a:lnSpc>
              <a:spcBef>
                <a:spcPts val="0"/>
              </a:spcBef>
              <a:spcAft>
                <a:spcPts val="0"/>
              </a:spcAft>
              <a:buSzPts val="1800"/>
              <a:buNone/>
            </a:pPr>
            <a:r>
              <a:t/>
            </a:r>
            <a:endParaRPr sz="1200">
              <a:solidFill>
                <a:srgbClr val="7030A0"/>
              </a:solidFill>
              <a:latin typeface="Arial"/>
              <a:ea typeface="Arial"/>
              <a:cs typeface="Arial"/>
              <a:sym typeface="Arial"/>
            </a:endParaRPr>
          </a:p>
          <a:p>
            <a:pPr indent="0" lvl="1" marL="0" rtl="0" algn="l">
              <a:lnSpc>
                <a:spcPct val="115000"/>
              </a:lnSpc>
              <a:spcBef>
                <a:spcPts val="0"/>
              </a:spcBef>
              <a:spcAft>
                <a:spcPts val="0"/>
              </a:spcAft>
              <a:buSzPts val="1800"/>
              <a:buNone/>
            </a:pPr>
            <a:r>
              <a:rPr lang="es-ES" sz="1200">
                <a:solidFill>
                  <a:srgbClr val="7030A0"/>
                </a:solidFill>
                <a:latin typeface="Arial"/>
                <a:ea typeface="Arial"/>
                <a:cs typeface="Arial"/>
                <a:sym typeface="Arial"/>
              </a:rPr>
              <a:t>És important esmentar que els experiments que va fer Jenner no s'acceptarien hui, ja que van ser fets en humans i en un xiquet</a:t>
            </a:r>
            <a:endParaRPr sz="1200">
              <a:solidFill>
                <a:srgbClr val="7030A0"/>
              </a:solidFill>
              <a:latin typeface="Arial"/>
              <a:ea typeface="Arial"/>
              <a:cs typeface="Arial"/>
              <a:sym typeface="Arial"/>
            </a:endParaRPr>
          </a:p>
          <a:p>
            <a:pPr indent="0" lvl="1" marL="0" rtl="0" algn="l">
              <a:lnSpc>
                <a:spcPct val="115000"/>
              </a:lnSpc>
              <a:spcBef>
                <a:spcPts val="0"/>
              </a:spcBef>
              <a:spcAft>
                <a:spcPts val="0"/>
              </a:spcAft>
              <a:buSzPts val="1800"/>
              <a:buNone/>
            </a:pPr>
            <a:r>
              <a:t/>
            </a:r>
            <a:endParaRPr sz="1200">
              <a:solidFill>
                <a:srgbClr val="7030A0"/>
              </a:solidFill>
              <a:latin typeface="Arial"/>
              <a:ea typeface="Arial"/>
              <a:cs typeface="Arial"/>
              <a:sym typeface="Arial"/>
            </a:endParaRPr>
          </a:p>
          <a:p>
            <a:pPr indent="0" lvl="1" marL="0" rtl="0" algn="l">
              <a:lnSpc>
                <a:spcPct val="115000"/>
              </a:lnSpc>
              <a:spcBef>
                <a:spcPts val="0"/>
              </a:spcBef>
              <a:spcAft>
                <a:spcPts val="0"/>
              </a:spcAft>
              <a:buSzPts val="1800"/>
              <a:buNone/>
            </a:pPr>
            <a:r>
              <a:t/>
            </a:r>
            <a:endParaRPr sz="1200">
              <a:solidFill>
                <a:srgbClr val="7030A0"/>
              </a:solidFill>
              <a:latin typeface="Arial"/>
              <a:ea typeface="Arial"/>
              <a:cs typeface="Arial"/>
              <a:sym typeface="Arial"/>
            </a:endParaRPr>
          </a:p>
        </p:txBody>
      </p:sp>
      <p:sp>
        <p:nvSpPr>
          <p:cNvPr id="454" name="Google Shape;454;p12"/>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FFFF"/>
              </a:buClr>
              <a:buSzPts val="3200"/>
              <a:buFont typeface="Roboto"/>
              <a:buNone/>
            </a:pPr>
            <a:r>
              <a:rPr b="0" i="0" lang="es-ES" sz="2000" u="none" cap="none" strike="noStrike">
                <a:solidFill>
                  <a:srgbClr val="7030A0"/>
                </a:solidFill>
                <a:latin typeface="Arial"/>
                <a:ea typeface="Arial"/>
                <a:cs typeface="Arial"/>
                <a:sym typeface="Arial"/>
              </a:rPr>
              <a:t>3.1. El mètode científic</a:t>
            </a:r>
            <a:endParaRPr b="0" i="0" sz="2000" u="none" cap="none" strike="noStrike">
              <a:solidFill>
                <a:srgbClr val="7030A0"/>
              </a:solidFill>
              <a:latin typeface="Arial"/>
              <a:ea typeface="Arial"/>
              <a:cs typeface="Arial"/>
              <a:sym typeface="Arial"/>
            </a:endParaRPr>
          </a:p>
        </p:txBody>
      </p:sp>
      <p:sp>
        <p:nvSpPr>
          <p:cNvPr id="455" name="Google Shape;455;p12"/>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
        <p:nvSpPr>
          <p:cNvPr id="456" name="Google Shape;456;p12"/>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7030A0"/>
                </a:solidFill>
                <a:latin typeface="Arial"/>
                <a:ea typeface="Arial"/>
                <a:cs typeface="Arial"/>
                <a:sym typeface="Arial"/>
              </a:rPr>
              <a:t>El m</a:t>
            </a:r>
            <a:r>
              <a:rPr lang="es-ES" sz="2400">
                <a:solidFill>
                  <a:srgbClr val="7030A0"/>
                </a:solidFill>
              </a:rPr>
              <a:t>è</a:t>
            </a:r>
            <a:r>
              <a:rPr b="0" i="0" lang="es-ES" sz="2400" u="none" cap="none" strike="noStrike">
                <a:solidFill>
                  <a:srgbClr val="7030A0"/>
                </a:solidFill>
                <a:latin typeface="Arial"/>
                <a:ea typeface="Arial"/>
                <a:cs typeface="Arial"/>
                <a:sym typeface="Arial"/>
              </a:rPr>
              <a:t>tod</a:t>
            </a:r>
            <a:r>
              <a:rPr lang="es-ES" sz="2400">
                <a:solidFill>
                  <a:srgbClr val="7030A0"/>
                </a:solidFill>
              </a:rPr>
              <a:t>e</a:t>
            </a:r>
            <a:r>
              <a:rPr b="0" i="0" lang="es-ES" sz="2400" u="none" cap="none" strike="noStrike">
                <a:solidFill>
                  <a:srgbClr val="7030A0"/>
                </a:solidFill>
                <a:latin typeface="Arial"/>
                <a:ea typeface="Arial"/>
                <a:cs typeface="Arial"/>
                <a:sym typeface="Arial"/>
              </a:rPr>
              <a:t> científic</a:t>
            </a:r>
            <a:endParaRPr b="0" i="0" sz="1400" u="none" cap="none" strike="noStrike">
              <a:solidFill>
                <a:srgbClr val="7030A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0" name="Shape 460"/>
        <p:cNvGrpSpPr/>
        <p:nvPr/>
      </p:nvGrpSpPr>
      <p:grpSpPr>
        <a:xfrm>
          <a:off x="0" y="0"/>
          <a:ext cx="0" cy="0"/>
          <a:chOff x="0" y="0"/>
          <a:chExt cx="0" cy="0"/>
        </a:xfrm>
      </p:grpSpPr>
      <p:sp>
        <p:nvSpPr>
          <p:cNvPr id="461" name="Google Shape;461;p13"/>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462" name="Google Shape;462;p13"/>
          <p:cNvSpPr txBox="1"/>
          <p:nvPr>
            <p:ph idx="4294967295" type="body"/>
          </p:nvPr>
        </p:nvSpPr>
        <p:spPr>
          <a:xfrm>
            <a:off x="539748" y="1481176"/>
            <a:ext cx="5680077"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s-ES" sz="1400">
                <a:solidFill>
                  <a:srgbClr val="C00000"/>
                </a:solidFill>
                <a:latin typeface="Arial"/>
                <a:ea typeface="Arial"/>
                <a:cs typeface="Arial"/>
                <a:sym typeface="Arial"/>
              </a:rPr>
              <a:t>Observació</a:t>
            </a:r>
            <a:endParaRPr/>
          </a:p>
          <a:p>
            <a:pPr indent="0" lvl="0" marL="0" rtl="0" algn="l">
              <a:lnSpc>
                <a:spcPct val="115000"/>
              </a:lnSpc>
              <a:spcBef>
                <a:spcPts val="0"/>
              </a:spcBef>
              <a:spcAft>
                <a:spcPts val="0"/>
              </a:spcAft>
              <a:buSzPts val="1800"/>
              <a:buNone/>
            </a:pPr>
            <a:r>
              <a:rPr lang="es-ES" sz="1400">
                <a:solidFill>
                  <a:schemeClr val="dk2"/>
                </a:solidFill>
                <a:highlight>
                  <a:srgbClr val="CBBFC3"/>
                </a:highlight>
                <a:latin typeface="Arial"/>
                <a:ea typeface="Arial"/>
                <a:cs typeface="Arial"/>
                <a:sym typeface="Arial"/>
              </a:rPr>
              <a:t>S'observa per a detectar un problema</a:t>
            </a:r>
            <a:r>
              <a:rPr lang="es-ES" sz="1400">
                <a:solidFill>
                  <a:schemeClr val="dk2"/>
                </a:solidFill>
                <a:highlight>
                  <a:schemeClr val="lt1"/>
                </a:highlight>
                <a:latin typeface="Arial"/>
                <a:ea typeface="Arial"/>
                <a:cs typeface="Arial"/>
                <a:sym typeface="Arial"/>
              </a:rPr>
              <a:t> i es documenta per a conèixer-ne més (Biblioteca, Google Acadèmic, Bases de dades...).</a:t>
            </a:r>
            <a:endParaRPr sz="1400">
              <a:solidFill>
                <a:schemeClr val="dk2"/>
              </a:solidFill>
              <a:highlight>
                <a:schemeClr val="lt1"/>
              </a:highlight>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highlight>
                <a:srgbClr val="CBBFC3"/>
              </a:highlight>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highlight>
                  <a:srgbClr val="CBBFC3"/>
                </a:highlight>
                <a:latin typeface="Arial"/>
                <a:ea typeface="Arial"/>
                <a:cs typeface="Arial"/>
                <a:sym typeface="Arial"/>
              </a:rPr>
              <a:t>Quin és el problema? Quin és el context? Què en sabem i què no sabem de l'assumpte? Què aportaria resoldre'l?</a:t>
            </a:r>
            <a:endParaRPr sz="1400">
              <a:solidFill>
                <a:schemeClr val="dk2"/>
              </a:solidFill>
              <a:highlight>
                <a:srgbClr val="CBBFC3"/>
              </a:highlight>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highlight>
                <a:srgbClr val="CBBFC3"/>
              </a:highlight>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highlight>
                  <a:schemeClr val="lt1"/>
                </a:highlight>
                <a:latin typeface="Arial"/>
                <a:ea typeface="Arial"/>
                <a:cs typeface="Arial"/>
                <a:sym typeface="Arial"/>
              </a:rPr>
              <a:t>En aquesta fase s'obtenen totes les dades necessàries (informació) sobre les quals es treballarà en fases posteriors. Aquesta primera informació determina l'objecte d'estudi. Ha de ser</a:t>
            </a:r>
            <a:r>
              <a:rPr lang="es-ES" sz="1400">
                <a:solidFill>
                  <a:schemeClr val="dk2"/>
                </a:solidFill>
                <a:highlight>
                  <a:srgbClr val="C8BCC0"/>
                </a:highlight>
                <a:latin typeface="Arial"/>
                <a:ea typeface="Arial"/>
                <a:cs typeface="Arial"/>
                <a:sym typeface="Arial"/>
              </a:rPr>
              <a:t> rigorosa </a:t>
            </a:r>
            <a:r>
              <a:rPr lang="es-ES" sz="1400">
                <a:solidFill>
                  <a:schemeClr val="dk2"/>
                </a:solidFill>
                <a:highlight>
                  <a:schemeClr val="lt1"/>
                </a:highlight>
                <a:latin typeface="Arial"/>
                <a:ea typeface="Arial"/>
                <a:cs typeface="Arial"/>
                <a:sym typeface="Arial"/>
              </a:rPr>
              <a:t>amb els fets objectius i ometre qualsevol aportació subjectiva o personal.</a:t>
            </a:r>
            <a:endParaRPr sz="1400">
              <a:solidFill>
                <a:schemeClr val="dk2"/>
              </a:solidFill>
              <a:latin typeface="Arial"/>
              <a:ea typeface="Arial"/>
              <a:cs typeface="Arial"/>
              <a:sym typeface="Arial"/>
            </a:endParaRPr>
          </a:p>
        </p:txBody>
      </p:sp>
      <p:pic>
        <p:nvPicPr>
          <p:cNvPr id="463" name="Google Shape;463;p13"/>
          <p:cNvPicPr preferRelativeResize="0"/>
          <p:nvPr/>
        </p:nvPicPr>
        <p:blipFill rotWithShape="1">
          <a:blip r:embed="rId3">
            <a:alphaModFix/>
          </a:blip>
          <a:srcRect b="3702" l="0" r="0" t="6400"/>
          <a:stretch/>
        </p:blipFill>
        <p:spPr>
          <a:xfrm>
            <a:off x="6407400" y="2014543"/>
            <a:ext cx="2228600" cy="2003451"/>
          </a:xfrm>
          <a:prstGeom prst="rect">
            <a:avLst/>
          </a:prstGeom>
          <a:noFill/>
          <a:ln>
            <a:noFill/>
          </a:ln>
        </p:spPr>
      </p:pic>
      <p:sp>
        <p:nvSpPr>
          <p:cNvPr id="464" name="Google Shape;464;p13"/>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FFFF"/>
              </a:buClr>
              <a:buSzPts val="3200"/>
              <a:buFont typeface="Roboto"/>
              <a:buNone/>
            </a:pPr>
            <a:r>
              <a:rPr b="0" i="0" lang="es-ES" sz="2000" u="none" cap="none" strike="noStrike">
                <a:solidFill>
                  <a:srgbClr val="C00000"/>
                </a:solidFill>
                <a:latin typeface="Arial"/>
                <a:ea typeface="Arial"/>
                <a:cs typeface="Arial"/>
                <a:sym typeface="Arial"/>
              </a:rPr>
              <a:t>3.1. El mètode científic. Fases.</a:t>
            </a:r>
            <a:endParaRPr b="0" i="0" sz="2000" u="none" cap="none" strike="noStrike">
              <a:solidFill>
                <a:srgbClr val="C00000"/>
              </a:solidFill>
              <a:latin typeface="Arial"/>
              <a:ea typeface="Arial"/>
              <a:cs typeface="Arial"/>
              <a:sym typeface="Arial"/>
            </a:endParaRPr>
          </a:p>
        </p:txBody>
      </p:sp>
      <p:sp>
        <p:nvSpPr>
          <p:cNvPr id="465" name="Google Shape;465;p13"/>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
        <p:nvSpPr>
          <p:cNvPr id="466" name="Google Shape;466;p13"/>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El m</a:t>
            </a:r>
            <a:r>
              <a:rPr lang="es-ES" sz="2400">
                <a:solidFill>
                  <a:srgbClr val="424242"/>
                </a:solidFill>
              </a:rPr>
              <a:t>è</a:t>
            </a:r>
            <a:r>
              <a:rPr b="0" i="0" lang="es-ES" sz="2400" u="none" cap="none" strike="noStrike">
                <a:solidFill>
                  <a:srgbClr val="424242"/>
                </a:solidFill>
                <a:latin typeface="Arial"/>
                <a:ea typeface="Arial"/>
                <a:cs typeface="Arial"/>
                <a:sym typeface="Arial"/>
              </a:rPr>
              <a:t>tod</a:t>
            </a:r>
            <a:r>
              <a:rPr lang="es-ES" sz="2400">
                <a:solidFill>
                  <a:srgbClr val="424242"/>
                </a:solidFill>
              </a:rPr>
              <a:t>e</a:t>
            </a:r>
            <a:r>
              <a:rPr b="0" i="0" lang="es-ES" sz="2400" u="none" cap="none" strike="noStrike">
                <a:solidFill>
                  <a:srgbClr val="424242"/>
                </a:solidFill>
                <a:latin typeface="Arial"/>
                <a:ea typeface="Arial"/>
                <a:cs typeface="Arial"/>
                <a:sym typeface="Arial"/>
              </a:rPr>
              <a:t> científic</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0" name="Shape 470"/>
        <p:cNvGrpSpPr/>
        <p:nvPr/>
      </p:nvGrpSpPr>
      <p:grpSpPr>
        <a:xfrm>
          <a:off x="0" y="0"/>
          <a:ext cx="0" cy="0"/>
          <a:chOff x="0" y="0"/>
          <a:chExt cx="0" cy="0"/>
        </a:xfrm>
      </p:grpSpPr>
      <p:sp>
        <p:nvSpPr>
          <p:cNvPr id="471" name="Google Shape;471;p14"/>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472" name="Google Shape;472;p14"/>
          <p:cNvSpPr txBox="1"/>
          <p:nvPr>
            <p:ph idx="4294967295" type="body"/>
          </p:nvPr>
        </p:nvSpPr>
        <p:spPr>
          <a:xfrm>
            <a:off x="539748" y="1481176"/>
            <a:ext cx="4848681"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s-ES" sz="1400">
                <a:solidFill>
                  <a:srgbClr val="C00000"/>
                </a:solidFill>
                <a:latin typeface="Arial"/>
                <a:ea typeface="Arial"/>
                <a:cs typeface="Arial"/>
                <a:sym typeface="Arial"/>
              </a:rPr>
              <a:t>Hipòtesi</a:t>
            </a:r>
            <a:endParaRPr/>
          </a:p>
          <a:p>
            <a:pPr indent="0" lvl="0" marL="0" rtl="0" algn="l">
              <a:lnSpc>
                <a:spcPct val="115000"/>
              </a:lnSpc>
              <a:spcBef>
                <a:spcPts val="0"/>
              </a:spcBef>
              <a:spcAft>
                <a:spcPts val="0"/>
              </a:spcAft>
              <a:buSzPts val="1800"/>
              <a:buNone/>
            </a:pPr>
            <a:r>
              <a:rPr lang="es-ES" sz="1400">
                <a:solidFill>
                  <a:schemeClr val="dk2"/>
                </a:solidFill>
                <a:highlight>
                  <a:schemeClr val="lt1"/>
                </a:highlight>
                <a:latin typeface="Arial"/>
                <a:ea typeface="Arial"/>
                <a:cs typeface="Arial"/>
                <a:sym typeface="Arial"/>
              </a:rPr>
              <a:t>Després de l'observació, es formula una pregunta o preguntes de recerca i es responen plantejant la hipòtesi a partir del que s'ha observat. És a dir,</a:t>
            </a:r>
            <a:r>
              <a:rPr lang="es-ES" sz="1400">
                <a:solidFill>
                  <a:schemeClr val="dk2"/>
                </a:solidFill>
                <a:highlight>
                  <a:srgbClr val="CBBFC3"/>
                </a:highlight>
                <a:latin typeface="Arial"/>
                <a:ea typeface="Arial"/>
                <a:cs typeface="Arial"/>
                <a:sym typeface="Arial"/>
              </a:rPr>
              <a:t> es presenta un explicació possible i provisional que permeta comprendre els fets observats.</a:t>
            </a:r>
            <a:endParaRPr sz="1400">
              <a:solidFill>
                <a:schemeClr val="dk2"/>
              </a:solidFill>
              <a:highlight>
                <a:srgbClr val="CBBFC3"/>
              </a:highlight>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highlight>
                <a:srgbClr val="CBBFC3"/>
              </a:highlight>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000">
                <a:solidFill>
                  <a:schemeClr val="dk2"/>
                </a:solidFill>
                <a:latin typeface="Arial"/>
                <a:ea typeface="Arial"/>
                <a:cs typeface="Arial"/>
                <a:sym typeface="Arial"/>
              </a:rPr>
              <a:t>https://www.agenciasinc.es/Visual/Ilustraciones/Edward-Jenner-administra-la-primera-vacuna-contra-la-viruela</a:t>
            </a:r>
            <a:endParaRPr/>
          </a:p>
        </p:txBody>
      </p:sp>
      <p:pic>
        <p:nvPicPr>
          <p:cNvPr id="473" name="Google Shape;473;p14"/>
          <p:cNvPicPr preferRelativeResize="0"/>
          <p:nvPr/>
        </p:nvPicPr>
        <p:blipFill rotWithShape="1">
          <a:blip r:embed="rId3">
            <a:alphaModFix/>
          </a:blip>
          <a:srcRect b="0" l="0" r="0" t="0"/>
          <a:stretch/>
        </p:blipFill>
        <p:spPr>
          <a:xfrm>
            <a:off x="6287407" y="1876504"/>
            <a:ext cx="1850999" cy="1994800"/>
          </a:xfrm>
          <a:prstGeom prst="rect">
            <a:avLst/>
          </a:prstGeom>
          <a:noFill/>
          <a:ln>
            <a:noFill/>
          </a:ln>
        </p:spPr>
      </p:pic>
      <p:sp>
        <p:nvSpPr>
          <p:cNvPr id="474" name="Google Shape;474;p14"/>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FFFF"/>
              </a:buClr>
              <a:buSzPts val="3200"/>
              <a:buFont typeface="Roboto"/>
              <a:buNone/>
            </a:pPr>
            <a:r>
              <a:rPr b="0" i="0" lang="es-ES" sz="2000" u="none" cap="none" strike="noStrike">
                <a:solidFill>
                  <a:srgbClr val="C00000"/>
                </a:solidFill>
                <a:latin typeface="Arial"/>
                <a:ea typeface="Arial"/>
                <a:cs typeface="Arial"/>
                <a:sym typeface="Arial"/>
              </a:rPr>
              <a:t>3.1. El mètode científic. Fases.</a:t>
            </a:r>
            <a:endParaRPr b="0" i="0" sz="2000" u="none" cap="none" strike="noStrike">
              <a:solidFill>
                <a:srgbClr val="C00000"/>
              </a:solidFill>
              <a:latin typeface="Arial"/>
              <a:ea typeface="Arial"/>
              <a:cs typeface="Arial"/>
              <a:sym typeface="Arial"/>
            </a:endParaRPr>
          </a:p>
        </p:txBody>
      </p:sp>
      <p:sp>
        <p:nvSpPr>
          <p:cNvPr id="475" name="Google Shape;475;p14"/>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
        <p:nvSpPr>
          <p:cNvPr id="476" name="Google Shape;476;p14"/>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El m</a:t>
            </a:r>
            <a:r>
              <a:rPr lang="es-ES" sz="2400">
                <a:solidFill>
                  <a:srgbClr val="424242"/>
                </a:solidFill>
              </a:rPr>
              <a:t>è</a:t>
            </a:r>
            <a:r>
              <a:rPr b="0" i="0" lang="es-ES" sz="2400" u="none" cap="none" strike="noStrike">
                <a:solidFill>
                  <a:srgbClr val="424242"/>
                </a:solidFill>
                <a:latin typeface="Arial"/>
                <a:ea typeface="Arial"/>
                <a:cs typeface="Arial"/>
                <a:sym typeface="Arial"/>
              </a:rPr>
              <a:t>tod</a:t>
            </a:r>
            <a:r>
              <a:rPr lang="es-ES" sz="2400">
                <a:solidFill>
                  <a:srgbClr val="424242"/>
                </a:solidFill>
              </a:rPr>
              <a:t>e</a:t>
            </a:r>
            <a:r>
              <a:rPr b="0" i="0" lang="es-ES" sz="2400" u="none" cap="none" strike="noStrike">
                <a:solidFill>
                  <a:srgbClr val="424242"/>
                </a:solidFill>
                <a:latin typeface="Arial"/>
                <a:ea typeface="Arial"/>
                <a:cs typeface="Arial"/>
                <a:sym typeface="Arial"/>
              </a:rPr>
              <a:t> científic</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0" name="Shape 480"/>
        <p:cNvGrpSpPr/>
        <p:nvPr/>
      </p:nvGrpSpPr>
      <p:grpSpPr>
        <a:xfrm>
          <a:off x="0" y="0"/>
          <a:ext cx="0" cy="0"/>
          <a:chOff x="0" y="0"/>
          <a:chExt cx="0" cy="0"/>
        </a:xfrm>
      </p:grpSpPr>
      <p:sp>
        <p:nvSpPr>
          <p:cNvPr id="481" name="Google Shape;481;p15"/>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482" name="Google Shape;482;p15"/>
          <p:cNvSpPr txBox="1"/>
          <p:nvPr>
            <p:ph idx="4294967295" type="body"/>
          </p:nvPr>
        </p:nvSpPr>
        <p:spPr>
          <a:xfrm>
            <a:off x="539748" y="1481176"/>
            <a:ext cx="4848681" cy="3070187"/>
          </a:xfrm>
          <a:prstGeom prst="rect">
            <a:avLst/>
          </a:prstGeom>
          <a:noFill/>
          <a:ln>
            <a:noFill/>
          </a:ln>
        </p:spPr>
        <p:txBody>
          <a:bodyPr anchorCtr="0" anchor="t" bIns="91425" lIns="91425" spcFirstLastPara="1" rIns="91425" wrap="square" tIns="91425">
            <a:noAutofit/>
          </a:bodyPr>
          <a:lstStyle/>
          <a:p>
            <a:pPr indent="0" lvl="0" marL="0" rtl="0" algn="l">
              <a:lnSpc>
                <a:spcPct val="114000"/>
              </a:lnSpc>
              <a:spcBef>
                <a:spcPts val="0"/>
              </a:spcBef>
              <a:spcAft>
                <a:spcPts val="0"/>
              </a:spcAft>
              <a:buSzPts val="1800"/>
              <a:buNone/>
            </a:pPr>
            <a:r>
              <a:rPr lang="es-ES" sz="1400">
                <a:solidFill>
                  <a:srgbClr val="C00000"/>
                </a:solidFill>
                <a:latin typeface="Arial"/>
                <a:ea typeface="Arial"/>
                <a:cs typeface="Arial"/>
                <a:sym typeface="Arial"/>
              </a:rPr>
              <a:t>Experimentació</a:t>
            </a:r>
            <a:endParaRPr/>
          </a:p>
          <a:p>
            <a:pPr indent="0" lvl="0" marL="0" rtl="0" algn="l">
              <a:lnSpc>
                <a:spcPct val="114000"/>
              </a:lnSpc>
              <a:spcBef>
                <a:spcPts val="0"/>
              </a:spcBef>
              <a:spcAft>
                <a:spcPts val="0"/>
              </a:spcAft>
              <a:buSzPts val="1800"/>
              <a:buNone/>
            </a:pPr>
            <a:r>
              <a:rPr lang="es-ES" sz="1400">
                <a:solidFill>
                  <a:schemeClr val="dk2"/>
                </a:solidFill>
                <a:latin typeface="Arial"/>
                <a:ea typeface="Arial"/>
                <a:cs typeface="Arial"/>
                <a:sym typeface="Arial"/>
              </a:rPr>
              <a:t>Com s'estudia el problema? S'estableixen els p</a:t>
            </a:r>
            <a:r>
              <a:rPr lang="es-ES" sz="1400">
                <a:solidFill>
                  <a:schemeClr val="dk2"/>
                </a:solidFill>
                <a:highlight>
                  <a:srgbClr val="C8BCC0"/>
                </a:highlight>
                <a:latin typeface="Arial"/>
                <a:ea typeface="Arial"/>
                <a:cs typeface="Arial"/>
                <a:sym typeface="Arial"/>
              </a:rPr>
              <a:t>assos a fer en la investigació</a:t>
            </a:r>
            <a:r>
              <a:rPr lang="es-ES" sz="1400">
                <a:solidFill>
                  <a:schemeClr val="dk2"/>
                </a:solidFill>
                <a:latin typeface="Arial"/>
                <a:ea typeface="Arial"/>
                <a:cs typeface="Arial"/>
                <a:sym typeface="Arial"/>
              </a:rPr>
              <a:t> per a assolir-ne els objectius i refutar-ne la hipòtesi. La metodologia emprada serà diferent segons l'objecte d'estudi i el camp de coneixement.</a:t>
            </a:r>
            <a:endParaRPr sz="1400">
              <a:solidFill>
                <a:schemeClr val="dk2"/>
              </a:solidFill>
              <a:latin typeface="Arial"/>
              <a:ea typeface="Arial"/>
              <a:cs typeface="Arial"/>
              <a:sym typeface="Arial"/>
            </a:endParaRPr>
          </a:p>
          <a:p>
            <a:pPr indent="0" lvl="0" marL="0" rtl="0" algn="l">
              <a:lnSpc>
                <a:spcPct val="114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4000"/>
              </a:lnSpc>
              <a:spcBef>
                <a:spcPts val="0"/>
              </a:spcBef>
              <a:spcAft>
                <a:spcPts val="0"/>
              </a:spcAft>
              <a:buSzPts val="1800"/>
              <a:buNone/>
            </a:pPr>
            <a:r>
              <a:rPr lang="es-ES" sz="1400">
                <a:solidFill>
                  <a:schemeClr val="dk2"/>
                </a:solidFill>
                <a:latin typeface="Arial"/>
                <a:ea typeface="Arial"/>
                <a:cs typeface="Arial"/>
                <a:sym typeface="Arial"/>
              </a:rPr>
              <a:t>Aquesta fase d'experimentació </a:t>
            </a:r>
            <a:r>
              <a:rPr lang="es-ES" sz="1400">
                <a:solidFill>
                  <a:schemeClr val="dk2"/>
                </a:solidFill>
                <a:highlight>
                  <a:srgbClr val="C8BCC0"/>
                </a:highlight>
                <a:latin typeface="Arial"/>
                <a:ea typeface="Arial"/>
                <a:cs typeface="Arial"/>
                <a:sym typeface="Arial"/>
              </a:rPr>
              <a:t>consisteix a refutar la hipòtesi.</a:t>
            </a:r>
            <a:r>
              <a:rPr lang="es-ES" sz="1400">
                <a:solidFill>
                  <a:schemeClr val="dk2"/>
                </a:solidFill>
                <a:latin typeface="Arial"/>
                <a:ea typeface="Arial"/>
                <a:cs typeface="Arial"/>
                <a:sym typeface="Arial"/>
              </a:rPr>
              <a:t> Si no se'n refuta, la conclusió és que es tracta de la hipòtesi correcta i s'avançarà a la fase següent. </a:t>
            </a:r>
            <a:endParaRPr/>
          </a:p>
          <a:p>
            <a:pPr indent="0" lvl="0" marL="0" rtl="0" algn="l">
              <a:lnSpc>
                <a:spcPct val="114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4000"/>
              </a:lnSpc>
              <a:spcBef>
                <a:spcPts val="0"/>
              </a:spcBef>
              <a:spcAft>
                <a:spcPts val="0"/>
              </a:spcAft>
              <a:buSzPts val="1800"/>
              <a:buNone/>
            </a:pPr>
            <a:r>
              <a:rPr lang="es-ES" sz="1000">
                <a:solidFill>
                  <a:schemeClr val="dk2"/>
                </a:solidFill>
                <a:latin typeface="Arial"/>
                <a:ea typeface="Arial"/>
                <a:cs typeface="Arial"/>
                <a:sym typeface="Arial"/>
              </a:rPr>
              <a:t>https://www.mayoclinic.org/es/diseases-conditions/history-disease-outbreaks-vaccine-timeline/smallpox</a:t>
            </a:r>
            <a:endParaRPr/>
          </a:p>
        </p:txBody>
      </p:sp>
      <p:pic>
        <p:nvPicPr>
          <p:cNvPr id="483" name="Google Shape;483;p15"/>
          <p:cNvPicPr preferRelativeResize="0"/>
          <p:nvPr/>
        </p:nvPicPr>
        <p:blipFill rotWithShape="1">
          <a:blip r:embed="rId3">
            <a:alphaModFix/>
          </a:blip>
          <a:srcRect b="0" l="0" r="0" t="0"/>
          <a:stretch/>
        </p:blipFill>
        <p:spPr>
          <a:xfrm>
            <a:off x="6107868" y="2244518"/>
            <a:ext cx="2315812" cy="1543501"/>
          </a:xfrm>
          <a:prstGeom prst="rect">
            <a:avLst/>
          </a:prstGeom>
          <a:noFill/>
          <a:ln>
            <a:noFill/>
          </a:ln>
        </p:spPr>
      </p:pic>
      <p:sp>
        <p:nvSpPr>
          <p:cNvPr id="484" name="Google Shape;484;p15"/>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FFFF"/>
              </a:buClr>
              <a:buSzPts val="3200"/>
              <a:buFont typeface="Roboto"/>
              <a:buNone/>
            </a:pPr>
            <a:r>
              <a:rPr b="0" i="0" lang="es-ES" sz="2000" u="none" cap="none" strike="noStrike">
                <a:solidFill>
                  <a:srgbClr val="C00000"/>
                </a:solidFill>
                <a:latin typeface="Arial"/>
                <a:ea typeface="Arial"/>
                <a:cs typeface="Arial"/>
                <a:sym typeface="Arial"/>
              </a:rPr>
              <a:t>3.1. El mètode científic. Fases.</a:t>
            </a:r>
            <a:endParaRPr b="0" i="0" sz="2000" u="none" cap="none" strike="noStrike">
              <a:solidFill>
                <a:srgbClr val="C00000"/>
              </a:solidFill>
              <a:latin typeface="Arial"/>
              <a:ea typeface="Arial"/>
              <a:cs typeface="Arial"/>
              <a:sym typeface="Arial"/>
            </a:endParaRPr>
          </a:p>
        </p:txBody>
      </p:sp>
      <p:sp>
        <p:nvSpPr>
          <p:cNvPr id="485" name="Google Shape;485;p15"/>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
        <p:nvSpPr>
          <p:cNvPr id="486" name="Google Shape;486;p15"/>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El m</a:t>
            </a:r>
            <a:r>
              <a:rPr lang="es-ES" sz="2400">
                <a:solidFill>
                  <a:srgbClr val="424242"/>
                </a:solidFill>
              </a:rPr>
              <a:t>è</a:t>
            </a:r>
            <a:r>
              <a:rPr b="0" i="0" lang="es-ES" sz="2400" u="none" cap="none" strike="noStrike">
                <a:solidFill>
                  <a:srgbClr val="424242"/>
                </a:solidFill>
                <a:latin typeface="Arial"/>
                <a:ea typeface="Arial"/>
                <a:cs typeface="Arial"/>
                <a:sym typeface="Arial"/>
              </a:rPr>
              <a:t>tod</a:t>
            </a:r>
            <a:r>
              <a:rPr lang="es-ES" sz="2400">
                <a:solidFill>
                  <a:srgbClr val="424242"/>
                </a:solidFill>
              </a:rPr>
              <a:t>e</a:t>
            </a:r>
            <a:r>
              <a:rPr b="0" i="0" lang="es-ES" sz="2400" u="none" cap="none" strike="noStrike">
                <a:solidFill>
                  <a:srgbClr val="424242"/>
                </a:solidFill>
                <a:latin typeface="Arial"/>
                <a:ea typeface="Arial"/>
                <a:cs typeface="Arial"/>
                <a:sym typeface="Arial"/>
              </a:rPr>
              <a:t> científic</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0" name="Shape 490"/>
        <p:cNvGrpSpPr/>
        <p:nvPr/>
      </p:nvGrpSpPr>
      <p:grpSpPr>
        <a:xfrm>
          <a:off x="0" y="0"/>
          <a:ext cx="0" cy="0"/>
          <a:chOff x="0" y="0"/>
          <a:chExt cx="0" cy="0"/>
        </a:xfrm>
      </p:grpSpPr>
      <p:sp>
        <p:nvSpPr>
          <p:cNvPr id="491" name="Google Shape;491;p16"/>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492" name="Google Shape;492;p16"/>
          <p:cNvSpPr txBox="1"/>
          <p:nvPr>
            <p:ph idx="4294967295" type="body"/>
          </p:nvPr>
        </p:nvSpPr>
        <p:spPr>
          <a:xfrm>
            <a:off x="539748" y="1481176"/>
            <a:ext cx="4848681" cy="3070187"/>
          </a:xfrm>
          <a:prstGeom prst="rect">
            <a:avLst/>
          </a:prstGeom>
          <a:noFill/>
          <a:ln>
            <a:noFill/>
          </a:ln>
        </p:spPr>
        <p:txBody>
          <a:bodyPr anchorCtr="0" anchor="t" bIns="91425" lIns="91425" spcFirstLastPara="1" rIns="91425" wrap="square" tIns="91425">
            <a:noAutofit/>
          </a:bodyPr>
          <a:lstStyle/>
          <a:p>
            <a:pPr indent="0" lvl="0" marL="0" rtl="0" algn="l">
              <a:lnSpc>
                <a:spcPct val="114000"/>
              </a:lnSpc>
              <a:spcBef>
                <a:spcPts val="0"/>
              </a:spcBef>
              <a:spcAft>
                <a:spcPts val="0"/>
              </a:spcAft>
              <a:buSzPts val="1800"/>
              <a:buNone/>
            </a:pPr>
            <a:r>
              <a:rPr lang="es-ES" sz="1400">
                <a:solidFill>
                  <a:srgbClr val="C00000"/>
                </a:solidFill>
                <a:latin typeface="Arial"/>
                <a:ea typeface="Arial"/>
                <a:cs typeface="Arial"/>
                <a:sym typeface="Arial"/>
              </a:rPr>
              <a:t>Anàlisi</a:t>
            </a:r>
            <a:endParaRPr sz="1400">
              <a:solidFill>
                <a:schemeClr val="dk2"/>
              </a:solidFill>
              <a:latin typeface="Arial"/>
              <a:ea typeface="Arial"/>
              <a:cs typeface="Arial"/>
              <a:sym typeface="Arial"/>
            </a:endParaRPr>
          </a:p>
          <a:p>
            <a:pPr indent="0" lvl="0" marL="0" rtl="0" algn="l">
              <a:lnSpc>
                <a:spcPct val="114000"/>
              </a:lnSpc>
              <a:spcBef>
                <a:spcPts val="0"/>
              </a:spcBef>
              <a:spcAft>
                <a:spcPts val="0"/>
              </a:spcAft>
              <a:buSzPts val="1800"/>
              <a:buNone/>
            </a:pPr>
            <a:r>
              <a:rPr lang="es-ES" sz="1400">
                <a:solidFill>
                  <a:schemeClr val="dk2"/>
                </a:solidFill>
                <a:latin typeface="Arial"/>
                <a:ea typeface="Arial"/>
                <a:cs typeface="Arial"/>
                <a:sym typeface="Arial"/>
              </a:rPr>
              <a:t>Es registren i analitzen totes les dades i informació estretes de l'experimentació. </a:t>
            </a:r>
            <a:r>
              <a:rPr lang="es-ES" sz="1400">
                <a:solidFill>
                  <a:schemeClr val="dk2"/>
                </a:solidFill>
                <a:highlight>
                  <a:srgbClr val="C8BCC0"/>
                </a:highlight>
                <a:latin typeface="Arial"/>
                <a:ea typeface="Arial"/>
                <a:cs typeface="Arial"/>
                <a:sym typeface="Arial"/>
              </a:rPr>
              <a:t>Es presenten les evidències de les troballes de manera objectiva.</a:t>
            </a:r>
            <a:endParaRPr sz="1400">
              <a:solidFill>
                <a:schemeClr val="dk2"/>
              </a:solidFill>
              <a:highlight>
                <a:srgbClr val="C8BCC0"/>
              </a:highlight>
              <a:latin typeface="Arial"/>
              <a:ea typeface="Arial"/>
              <a:cs typeface="Arial"/>
              <a:sym typeface="Arial"/>
            </a:endParaRPr>
          </a:p>
          <a:p>
            <a:pPr indent="0" lvl="0" marL="0" rtl="0" algn="l">
              <a:lnSpc>
                <a:spcPct val="114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4000"/>
              </a:lnSpc>
              <a:spcBef>
                <a:spcPts val="0"/>
              </a:spcBef>
              <a:spcAft>
                <a:spcPts val="0"/>
              </a:spcAft>
              <a:buSzPts val="1800"/>
              <a:buNone/>
            </a:pPr>
            <a:r>
              <a:rPr lang="es-ES" sz="1400">
                <a:solidFill>
                  <a:schemeClr val="dk2"/>
                </a:solidFill>
                <a:latin typeface="Arial"/>
                <a:ea typeface="Arial"/>
                <a:cs typeface="Arial"/>
                <a:sym typeface="Arial"/>
              </a:rPr>
              <a:t>S'elaboren </a:t>
            </a:r>
            <a:r>
              <a:rPr lang="es-ES" sz="1400">
                <a:solidFill>
                  <a:schemeClr val="dk2"/>
                </a:solidFill>
                <a:highlight>
                  <a:srgbClr val="C8BCC0"/>
                </a:highlight>
                <a:latin typeface="Arial"/>
                <a:ea typeface="Arial"/>
                <a:cs typeface="Arial"/>
                <a:sym typeface="Arial"/>
              </a:rPr>
              <a:t>gràfiques, taules</a:t>
            </a:r>
            <a:r>
              <a:rPr lang="es-ES" sz="1400">
                <a:solidFill>
                  <a:schemeClr val="dk2"/>
                </a:solidFill>
                <a:latin typeface="Arial"/>
                <a:ea typeface="Arial"/>
                <a:cs typeface="Arial"/>
                <a:sym typeface="Arial"/>
              </a:rPr>
              <a:t>, resums i qualsevol altre element que il·lustre l'experimentació i servisca per a analitzar-la.</a:t>
            </a:r>
            <a:endParaRPr sz="1400">
              <a:solidFill>
                <a:schemeClr val="dk2"/>
              </a:solidFill>
              <a:latin typeface="Arial"/>
              <a:ea typeface="Arial"/>
              <a:cs typeface="Arial"/>
              <a:sym typeface="Arial"/>
            </a:endParaRPr>
          </a:p>
          <a:p>
            <a:pPr indent="0" lvl="0" marL="0" rtl="0" algn="l">
              <a:lnSpc>
                <a:spcPct val="114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p:txBody>
      </p:sp>
      <p:pic>
        <p:nvPicPr>
          <p:cNvPr id="493" name="Google Shape;493;p16"/>
          <p:cNvPicPr preferRelativeResize="0"/>
          <p:nvPr/>
        </p:nvPicPr>
        <p:blipFill rotWithShape="1">
          <a:blip r:embed="rId3">
            <a:alphaModFix/>
          </a:blip>
          <a:srcRect b="0" l="0" r="0" t="0"/>
          <a:stretch/>
        </p:blipFill>
        <p:spPr>
          <a:xfrm>
            <a:off x="5790908" y="1900868"/>
            <a:ext cx="2550750" cy="1987625"/>
          </a:xfrm>
          <a:prstGeom prst="rect">
            <a:avLst/>
          </a:prstGeom>
          <a:noFill/>
          <a:ln>
            <a:noFill/>
          </a:ln>
        </p:spPr>
      </p:pic>
      <p:sp>
        <p:nvSpPr>
          <p:cNvPr id="494" name="Google Shape;494;p16"/>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FFFF"/>
              </a:buClr>
              <a:buSzPts val="3200"/>
              <a:buFont typeface="Roboto"/>
              <a:buNone/>
            </a:pPr>
            <a:r>
              <a:rPr b="0" i="0" lang="es-ES" sz="2000" u="none" cap="none" strike="noStrike">
                <a:solidFill>
                  <a:srgbClr val="C00000"/>
                </a:solidFill>
                <a:latin typeface="Arial"/>
                <a:ea typeface="Arial"/>
                <a:cs typeface="Arial"/>
                <a:sym typeface="Arial"/>
              </a:rPr>
              <a:t>3.1. El mètode científic. Fases.</a:t>
            </a:r>
            <a:endParaRPr b="0" i="0" sz="2000" u="none" cap="none" strike="noStrike">
              <a:solidFill>
                <a:srgbClr val="C00000"/>
              </a:solidFill>
              <a:latin typeface="Arial"/>
              <a:ea typeface="Arial"/>
              <a:cs typeface="Arial"/>
              <a:sym typeface="Arial"/>
            </a:endParaRPr>
          </a:p>
        </p:txBody>
      </p:sp>
      <p:sp>
        <p:nvSpPr>
          <p:cNvPr id="495" name="Google Shape;495;p16"/>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
        <p:nvSpPr>
          <p:cNvPr id="496" name="Google Shape;496;p16"/>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El m</a:t>
            </a:r>
            <a:r>
              <a:rPr lang="es-ES" sz="2400">
                <a:solidFill>
                  <a:srgbClr val="424242"/>
                </a:solidFill>
              </a:rPr>
              <a:t>è</a:t>
            </a:r>
            <a:r>
              <a:rPr b="0" i="0" lang="es-ES" sz="2400" u="none" cap="none" strike="noStrike">
                <a:solidFill>
                  <a:srgbClr val="424242"/>
                </a:solidFill>
                <a:latin typeface="Arial"/>
                <a:ea typeface="Arial"/>
                <a:cs typeface="Arial"/>
                <a:sym typeface="Arial"/>
              </a:rPr>
              <a:t>tod</a:t>
            </a:r>
            <a:r>
              <a:rPr lang="es-ES" sz="2400">
                <a:solidFill>
                  <a:srgbClr val="424242"/>
                </a:solidFill>
              </a:rPr>
              <a:t>e</a:t>
            </a:r>
            <a:r>
              <a:rPr b="0" i="0" lang="es-ES" sz="2400" u="none" cap="none" strike="noStrike">
                <a:solidFill>
                  <a:srgbClr val="424242"/>
                </a:solidFill>
                <a:latin typeface="Arial"/>
                <a:ea typeface="Arial"/>
                <a:cs typeface="Arial"/>
                <a:sym typeface="Arial"/>
              </a:rPr>
              <a:t> científic</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0" name="Shape 500"/>
        <p:cNvGrpSpPr/>
        <p:nvPr/>
      </p:nvGrpSpPr>
      <p:grpSpPr>
        <a:xfrm>
          <a:off x="0" y="0"/>
          <a:ext cx="0" cy="0"/>
          <a:chOff x="0" y="0"/>
          <a:chExt cx="0" cy="0"/>
        </a:xfrm>
      </p:grpSpPr>
      <p:sp>
        <p:nvSpPr>
          <p:cNvPr id="501" name="Google Shape;501;p17"/>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502" name="Google Shape;502;p17"/>
          <p:cNvSpPr txBox="1"/>
          <p:nvPr>
            <p:ph idx="4294967295" type="body"/>
          </p:nvPr>
        </p:nvSpPr>
        <p:spPr>
          <a:xfrm>
            <a:off x="539748" y="1481176"/>
            <a:ext cx="4848681" cy="3070187"/>
          </a:xfrm>
          <a:prstGeom prst="rect">
            <a:avLst/>
          </a:prstGeom>
          <a:noFill/>
          <a:ln>
            <a:noFill/>
          </a:ln>
        </p:spPr>
        <p:txBody>
          <a:bodyPr anchorCtr="0" anchor="t" bIns="91425" lIns="91425" spcFirstLastPara="1" rIns="91425" wrap="square" tIns="91425">
            <a:noAutofit/>
          </a:bodyPr>
          <a:lstStyle/>
          <a:p>
            <a:pPr indent="0" lvl="0" marL="0" rtl="0" algn="l">
              <a:lnSpc>
                <a:spcPct val="114000"/>
              </a:lnSpc>
              <a:spcBef>
                <a:spcPts val="0"/>
              </a:spcBef>
              <a:spcAft>
                <a:spcPts val="0"/>
              </a:spcAft>
              <a:buSzPts val="1800"/>
              <a:buNone/>
            </a:pPr>
            <a:r>
              <a:rPr lang="es-ES" sz="1400">
                <a:solidFill>
                  <a:srgbClr val="C00000"/>
                </a:solidFill>
                <a:latin typeface="Arial"/>
                <a:ea typeface="Arial"/>
                <a:cs typeface="Arial"/>
                <a:sym typeface="Arial"/>
              </a:rPr>
              <a:t>Conclusions</a:t>
            </a:r>
            <a:endParaRPr/>
          </a:p>
          <a:p>
            <a:pPr indent="0" lvl="0" marL="0" rtl="0" algn="l">
              <a:lnSpc>
                <a:spcPct val="114000"/>
              </a:lnSpc>
              <a:spcBef>
                <a:spcPts val="0"/>
              </a:spcBef>
              <a:spcAft>
                <a:spcPts val="0"/>
              </a:spcAft>
              <a:buSzPts val="1800"/>
              <a:buNone/>
            </a:pPr>
            <a:r>
              <a:rPr lang="es-ES" sz="1400">
                <a:solidFill>
                  <a:schemeClr val="dk2"/>
                </a:solidFill>
                <a:latin typeface="Arial"/>
                <a:ea typeface="Arial"/>
                <a:cs typeface="Arial"/>
                <a:sym typeface="Arial"/>
              </a:rPr>
              <a:t>S'explica </a:t>
            </a:r>
            <a:r>
              <a:rPr lang="es-ES" sz="1400">
                <a:solidFill>
                  <a:schemeClr val="dk2"/>
                </a:solidFill>
                <a:highlight>
                  <a:srgbClr val="C8BCC0"/>
                </a:highlight>
                <a:latin typeface="Arial"/>
                <a:ea typeface="Arial"/>
                <a:cs typeface="Arial"/>
                <a:sym typeface="Arial"/>
              </a:rPr>
              <a:t>què signifiquen les troballes i com es relacionen amb allò conegut</a:t>
            </a:r>
            <a:r>
              <a:rPr lang="es-ES" sz="1400">
                <a:solidFill>
                  <a:schemeClr val="dk2"/>
                </a:solidFill>
                <a:latin typeface="Arial"/>
                <a:ea typeface="Arial"/>
                <a:cs typeface="Arial"/>
                <a:sym typeface="Arial"/>
              </a:rPr>
              <a:t> fins aleshores. Pot ser subjectiva. </a:t>
            </a:r>
            <a:r>
              <a:rPr lang="es-ES" sz="1400">
                <a:solidFill>
                  <a:schemeClr val="dk2"/>
                </a:solidFill>
                <a:highlight>
                  <a:srgbClr val="C8BCC0"/>
                </a:highlight>
                <a:latin typeface="Arial"/>
                <a:ea typeface="Arial"/>
                <a:cs typeface="Arial"/>
                <a:sym typeface="Arial"/>
              </a:rPr>
              <a:t>Es comprova si la hipòtesi es refutada o no. </a:t>
            </a:r>
            <a:r>
              <a:rPr lang="es-ES" sz="1400">
                <a:solidFill>
                  <a:schemeClr val="dk2"/>
                </a:solidFill>
                <a:latin typeface="Arial"/>
                <a:ea typeface="Arial"/>
                <a:cs typeface="Arial"/>
                <a:sym typeface="Arial"/>
              </a:rPr>
              <a:t>Se les dades suporten la hipòtesi (no la refuten), s'accepta provisionalment. En cas contrari, es rebutja o modifica.</a:t>
            </a:r>
            <a:endParaRPr sz="1400">
              <a:solidFill>
                <a:schemeClr val="dk2"/>
              </a:solidFill>
              <a:latin typeface="Arial"/>
              <a:ea typeface="Arial"/>
              <a:cs typeface="Arial"/>
              <a:sym typeface="Arial"/>
            </a:endParaRPr>
          </a:p>
          <a:p>
            <a:pPr indent="0" lvl="0" marL="0" rtl="0" algn="l">
              <a:lnSpc>
                <a:spcPct val="114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4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00000"/>
              </a:lnSpc>
              <a:spcBef>
                <a:spcPts val="1600"/>
              </a:spcBef>
              <a:spcAft>
                <a:spcPts val="0"/>
              </a:spcAft>
              <a:buSzPts val="1800"/>
              <a:buNone/>
            </a:pPr>
            <a:r>
              <a:t/>
            </a:r>
            <a:endParaRPr sz="1400">
              <a:solidFill>
                <a:schemeClr val="dk2"/>
              </a:solidFill>
              <a:latin typeface="Arial"/>
              <a:ea typeface="Arial"/>
              <a:cs typeface="Arial"/>
              <a:sym typeface="Arial"/>
            </a:endParaRPr>
          </a:p>
        </p:txBody>
      </p:sp>
      <p:pic>
        <p:nvPicPr>
          <p:cNvPr id="503" name="Google Shape;503;p17"/>
          <p:cNvPicPr preferRelativeResize="0"/>
          <p:nvPr/>
        </p:nvPicPr>
        <p:blipFill rotWithShape="1">
          <a:blip r:embed="rId3">
            <a:alphaModFix/>
          </a:blip>
          <a:srcRect b="0" l="0" r="0" t="0"/>
          <a:stretch/>
        </p:blipFill>
        <p:spPr>
          <a:xfrm>
            <a:off x="5790908" y="1900489"/>
            <a:ext cx="2760926" cy="1977500"/>
          </a:xfrm>
          <a:prstGeom prst="rect">
            <a:avLst/>
          </a:prstGeom>
          <a:noFill/>
          <a:ln>
            <a:noFill/>
          </a:ln>
        </p:spPr>
      </p:pic>
      <p:sp>
        <p:nvSpPr>
          <p:cNvPr id="504" name="Google Shape;504;p17"/>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FFFF"/>
              </a:buClr>
              <a:buSzPts val="3200"/>
              <a:buFont typeface="Roboto"/>
              <a:buNone/>
            </a:pPr>
            <a:r>
              <a:rPr b="0" i="0" lang="es-ES" sz="2000" u="none" cap="none" strike="noStrike">
                <a:solidFill>
                  <a:srgbClr val="C00000"/>
                </a:solidFill>
                <a:latin typeface="Arial"/>
                <a:ea typeface="Arial"/>
                <a:cs typeface="Arial"/>
                <a:sym typeface="Arial"/>
              </a:rPr>
              <a:t>3.1. El mètode científic. Fases.</a:t>
            </a:r>
            <a:endParaRPr b="0" i="0" sz="2000" u="none" cap="none" strike="noStrike">
              <a:solidFill>
                <a:srgbClr val="C00000"/>
              </a:solidFill>
              <a:latin typeface="Arial"/>
              <a:ea typeface="Arial"/>
              <a:cs typeface="Arial"/>
              <a:sym typeface="Arial"/>
            </a:endParaRPr>
          </a:p>
        </p:txBody>
      </p:sp>
      <p:sp>
        <p:nvSpPr>
          <p:cNvPr id="505" name="Google Shape;505;p17"/>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
        <p:nvSpPr>
          <p:cNvPr id="506" name="Google Shape;506;p17"/>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El m</a:t>
            </a:r>
            <a:r>
              <a:rPr lang="es-ES" sz="2400">
                <a:solidFill>
                  <a:srgbClr val="424242"/>
                </a:solidFill>
              </a:rPr>
              <a:t>è</a:t>
            </a:r>
            <a:r>
              <a:rPr b="0" i="0" lang="es-ES" sz="2400" u="none" cap="none" strike="noStrike">
                <a:solidFill>
                  <a:srgbClr val="424242"/>
                </a:solidFill>
                <a:latin typeface="Arial"/>
                <a:ea typeface="Arial"/>
                <a:cs typeface="Arial"/>
                <a:sym typeface="Arial"/>
              </a:rPr>
              <a:t>tod</a:t>
            </a:r>
            <a:r>
              <a:rPr lang="es-ES" sz="2400">
                <a:solidFill>
                  <a:srgbClr val="424242"/>
                </a:solidFill>
              </a:rPr>
              <a:t>e</a:t>
            </a:r>
            <a:r>
              <a:rPr b="0" i="0" lang="es-ES" sz="2400" u="none" cap="none" strike="noStrike">
                <a:solidFill>
                  <a:srgbClr val="424242"/>
                </a:solidFill>
                <a:latin typeface="Arial"/>
                <a:ea typeface="Arial"/>
                <a:cs typeface="Arial"/>
                <a:sym typeface="Arial"/>
              </a:rPr>
              <a:t> científic</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0" name="Shape 510"/>
        <p:cNvGrpSpPr/>
        <p:nvPr/>
      </p:nvGrpSpPr>
      <p:grpSpPr>
        <a:xfrm>
          <a:off x="0" y="0"/>
          <a:ext cx="0" cy="0"/>
          <a:chOff x="0" y="0"/>
          <a:chExt cx="0" cy="0"/>
        </a:xfrm>
      </p:grpSpPr>
      <p:sp>
        <p:nvSpPr>
          <p:cNvPr id="511" name="Google Shape;511;p18"/>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512" name="Google Shape;512;p18"/>
          <p:cNvSpPr txBox="1"/>
          <p:nvPr>
            <p:ph idx="4294967295" type="body"/>
          </p:nvPr>
        </p:nvSpPr>
        <p:spPr>
          <a:xfrm>
            <a:off x="539748" y="1481176"/>
            <a:ext cx="4848681" cy="3070187"/>
          </a:xfrm>
          <a:prstGeom prst="rect">
            <a:avLst/>
          </a:prstGeom>
          <a:noFill/>
          <a:ln>
            <a:noFill/>
          </a:ln>
        </p:spPr>
        <p:txBody>
          <a:bodyPr anchorCtr="0" anchor="t" bIns="91425" lIns="91425" spcFirstLastPara="1" rIns="91425" wrap="square" tIns="91425">
            <a:noAutofit/>
          </a:bodyPr>
          <a:lstStyle/>
          <a:p>
            <a:pPr indent="0" lvl="0" marL="0" rtl="0" algn="l">
              <a:lnSpc>
                <a:spcPct val="114000"/>
              </a:lnSpc>
              <a:spcBef>
                <a:spcPts val="0"/>
              </a:spcBef>
              <a:spcAft>
                <a:spcPts val="0"/>
              </a:spcAft>
              <a:buSzPts val="1800"/>
              <a:buNone/>
            </a:pPr>
            <a:r>
              <a:rPr lang="es-ES" sz="1400">
                <a:solidFill>
                  <a:srgbClr val="C00000"/>
                </a:solidFill>
                <a:latin typeface="Arial"/>
                <a:ea typeface="Arial"/>
                <a:cs typeface="Arial"/>
                <a:sym typeface="Arial"/>
              </a:rPr>
              <a:t>Comunicació de resultats</a:t>
            </a:r>
            <a:endParaRPr/>
          </a:p>
          <a:p>
            <a:pPr indent="0" lvl="0" marL="0" rtl="0" algn="l">
              <a:lnSpc>
                <a:spcPct val="114000"/>
              </a:lnSpc>
              <a:spcBef>
                <a:spcPts val="0"/>
              </a:spcBef>
              <a:spcAft>
                <a:spcPts val="0"/>
              </a:spcAft>
              <a:buSzPts val="1800"/>
              <a:buNone/>
            </a:pPr>
            <a:r>
              <a:rPr lang="es-ES" sz="1400">
                <a:solidFill>
                  <a:schemeClr val="dk2"/>
                </a:solidFill>
                <a:latin typeface="Arial"/>
                <a:ea typeface="Arial"/>
                <a:cs typeface="Arial"/>
                <a:sym typeface="Arial"/>
              </a:rPr>
              <a:t>Encara que no s'inclou sempre en les fases del mètode científic, comunicar els resultats d'una investigació permet deixar constància d'aquest resultats i posar-los a l'abast de la comunitat científica. Així, s</a:t>
            </a:r>
            <a:r>
              <a:rPr lang="es-ES" sz="1400">
                <a:solidFill>
                  <a:schemeClr val="dk2"/>
                </a:solidFill>
                <a:highlight>
                  <a:srgbClr val="C8BCC0"/>
                </a:highlight>
                <a:latin typeface="Arial"/>
                <a:ea typeface="Arial"/>
                <a:cs typeface="Arial"/>
                <a:sym typeface="Arial"/>
              </a:rPr>
              <a:t>'amplia el coneixement científic perquè altres científiques i científics puguen revisar i estudiar i emprar les conclusions obtingudes.</a:t>
            </a:r>
            <a:endParaRPr sz="1400">
              <a:solidFill>
                <a:schemeClr val="dk2"/>
              </a:solidFill>
              <a:highlight>
                <a:srgbClr val="C8BCC0"/>
              </a:highlight>
              <a:latin typeface="Arial"/>
              <a:ea typeface="Arial"/>
              <a:cs typeface="Arial"/>
              <a:sym typeface="Arial"/>
            </a:endParaRPr>
          </a:p>
          <a:p>
            <a:pPr indent="0" lvl="0" marL="0" rtl="0" algn="l">
              <a:lnSpc>
                <a:spcPct val="114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4000"/>
              </a:lnSpc>
              <a:spcBef>
                <a:spcPts val="0"/>
              </a:spcBef>
              <a:spcAft>
                <a:spcPts val="0"/>
              </a:spcAft>
              <a:buSzPts val="1800"/>
              <a:buNone/>
            </a:pPr>
            <a:r>
              <a:rPr lang="es-ES" sz="1400">
                <a:solidFill>
                  <a:schemeClr val="dk2"/>
                </a:solidFill>
                <a:latin typeface="Arial"/>
                <a:ea typeface="Arial"/>
                <a:cs typeface="Arial"/>
                <a:sym typeface="Arial"/>
              </a:rPr>
              <a:t>La manera més habitual és la publicació en revistes científiques. Jenner va difondre'n els resultats en un llibre publicat per ell mateix.</a:t>
            </a:r>
            <a:endParaRPr sz="1400">
              <a:solidFill>
                <a:schemeClr val="dk2"/>
              </a:solidFill>
              <a:latin typeface="Arial"/>
              <a:ea typeface="Arial"/>
              <a:cs typeface="Arial"/>
              <a:sym typeface="Arial"/>
            </a:endParaRPr>
          </a:p>
        </p:txBody>
      </p:sp>
      <p:pic>
        <p:nvPicPr>
          <p:cNvPr id="513" name="Google Shape;513;p18"/>
          <p:cNvPicPr preferRelativeResize="0"/>
          <p:nvPr/>
        </p:nvPicPr>
        <p:blipFill rotWithShape="1">
          <a:blip r:embed="rId3">
            <a:alphaModFix/>
          </a:blip>
          <a:srcRect b="8271" l="19396" r="63936" t="17931"/>
          <a:stretch/>
        </p:blipFill>
        <p:spPr>
          <a:xfrm>
            <a:off x="6328060" y="1771461"/>
            <a:ext cx="1660933" cy="2068350"/>
          </a:xfrm>
          <a:prstGeom prst="rect">
            <a:avLst/>
          </a:prstGeom>
          <a:noFill/>
          <a:ln>
            <a:noFill/>
          </a:ln>
        </p:spPr>
      </p:pic>
      <p:sp>
        <p:nvSpPr>
          <p:cNvPr id="514" name="Google Shape;514;p18"/>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FFFF"/>
              </a:buClr>
              <a:buSzPts val="3200"/>
              <a:buFont typeface="Roboto"/>
              <a:buNone/>
            </a:pPr>
            <a:r>
              <a:rPr b="0" i="0" lang="es-ES" sz="2000" u="none" cap="none" strike="noStrike">
                <a:solidFill>
                  <a:srgbClr val="C00000"/>
                </a:solidFill>
                <a:latin typeface="Arial"/>
                <a:ea typeface="Arial"/>
                <a:cs typeface="Arial"/>
                <a:sym typeface="Arial"/>
              </a:rPr>
              <a:t>3.1. El mètode científic. Fases.</a:t>
            </a:r>
            <a:endParaRPr b="0" i="0" sz="2000" u="none" cap="none" strike="noStrike">
              <a:solidFill>
                <a:srgbClr val="C00000"/>
              </a:solidFill>
              <a:latin typeface="Arial"/>
              <a:ea typeface="Arial"/>
              <a:cs typeface="Arial"/>
              <a:sym typeface="Arial"/>
            </a:endParaRPr>
          </a:p>
        </p:txBody>
      </p:sp>
      <p:sp>
        <p:nvSpPr>
          <p:cNvPr id="515" name="Google Shape;515;p18"/>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
        <p:nvSpPr>
          <p:cNvPr id="516" name="Google Shape;516;p18"/>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El m</a:t>
            </a:r>
            <a:r>
              <a:rPr lang="es-ES" sz="2400">
                <a:solidFill>
                  <a:srgbClr val="424242"/>
                </a:solidFill>
              </a:rPr>
              <a:t>è</a:t>
            </a:r>
            <a:r>
              <a:rPr b="0" i="0" lang="es-ES" sz="2400" u="none" cap="none" strike="noStrike">
                <a:solidFill>
                  <a:srgbClr val="424242"/>
                </a:solidFill>
                <a:latin typeface="Arial"/>
                <a:ea typeface="Arial"/>
                <a:cs typeface="Arial"/>
                <a:sym typeface="Arial"/>
              </a:rPr>
              <a:t>tod</a:t>
            </a:r>
            <a:r>
              <a:rPr lang="es-ES" sz="2400">
                <a:solidFill>
                  <a:srgbClr val="424242"/>
                </a:solidFill>
              </a:rPr>
              <a:t>e</a:t>
            </a:r>
            <a:r>
              <a:rPr b="0" i="0" lang="es-ES" sz="2400" u="none" cap="none" strike="noStrike">
                <a:solidFill>
                  <a:srgbClr val="424242"/>
                </a:solidFill>
                <a:latin typeface="Arial"/>
                <a:ea typeface="Arial"/>
                <a:cs typeface="Arial"/>
                <a:sym typeface="Arial"/>
              </a:rPr>
              <a:t> científic</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0" name="Shape 520"/>
        <p:cNvGrpSpPr/>
        <p:nvPr/>
      </p:nvGrpSpPr>
      <p:grpSpPr>
        <a:xfrm>
          <a:off x="0" y="0"/>
          <a:ext cx="0" cy="0"/>
          <a:chOff x="0" y="0"/>
          <a:chExt cx="0" cy="0"/>
        </a:xfrm>
      </p:grpSpPr>
      <p:sp>
        <p:nvSpPr>
          <p:cNvPr id="521" name="Google Shape;521;p19"/>
          <p:cNvSpPr/>
          <p:nvPr/>
        </p:nvSpPr>
        <p:spPr>
          <a:xfrm>
            <a:off x="172269" y="6854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522" name="Google Shape;522;p19"/>
          <p:cNvSpPr txBox="1"/>
          <p:nvPr>
            <p:ph idx="4294967295" type="body"/>
          </p:nvPr>
        </p:nvSpPr>
        <p:spPr>
          <a:xfrm>
            <a:off x="539748" y="1481176"/>
            <a:ext cx="8096000" cy="3070187"/>
          </a:xfrm>
          <a:prstGeom prst="rect">
            <a:avLst/>
          </a:prstGeom>
          <a:noFill/>
          <a:ln>
            <a:noFill/>
          </a:ln>
        </p:spPr>
        <p:txBody>
          <a:bodyPr anchorCtr="0" anchor="t" bIns="91425" lIns="91425" spcFirstLastPara="1" rIns="91425" wrap="square" tIns="91425">
            <a:noAutofit/>
          </a:bodyPr>
          <a:lstStyle/>
          <a:p>
            <a:pPr indent="0" lvl="1" marL="0" rtl="0" algn="l">
              <a:lnSpc>
                <a:spcPct val="115000"/>
              </a:lnSpc>
              <a:spcBef>
                <a:spcPts val="0"/>
              </a:spcBef>
              <a:spcAft>
                <a:spcPts val="0"/>
              </a:spcAft>
              <a:buSzPts val="1800"/>
              <a:buNone/>
            </a:pPr>
            <a:r>
              <a:rPr lang="es-ES" sz="1200">
                <a:solidFill>
                  <a:srgbClr val="7030A0"/>
                </a:solidFill>
                <a:latin typeface="Arial"/>
                <a:ea typeface="Arial"/>
                <a:cs typeface="Arial"/>
                <a:sym typeface="Arial"/>
              </a:rPr>
              <a:t>En la diapositiva següent s'expliquen les limitacions en una investigació científica. És important explicar a l'alumnat la complexitat tant de definir la ciència com el mètode científic, com mostra el següent vídeo de Quantum Fracture (físic i divulgador científic). </a:t>
            </a:r>
            <a:endParaRPr sz="1200">
              <a:solidFill>
                <a:srgbClr val="7030A0"/>
              </a:solidFill>
              <a:latin typeface="Arial"/>
              <a:ea typeface="Arial"/>
              <a:cs typeface="Arial"/>
              <a:sym typeface="Arial"/>
            </a:endParaRPr>
          </a:p>
          <a:p>
            <a:pPr indent="0" lvl="1" marL="0" rtl="0" algn="l">
              <a:lnSpc>
                <a:spcPct val="115000"/>
              </a:lnSpc>
              <a:spcBef>
                <a:spcPts val="0"/>
              </a:spcBef>
              <a:spcAft>
                <a:spcPts val="0"/>
              </a:spcAft>
              <a:buSzPts val="1800"/>
              <a:buNone/>
            </a:pPr>
            <a:r>
              <a:t/>
            </a:r>
            <a:endParaRPr sz="1200">
              <a:solidFill>
                <a:srgbClr val="7030A0"/>
              </a:solidFill>
              <a:latin typeface="Arial"/>
              <a:ea typeface="Arial"/>
              <a:cs typeface="Arial"/>
              <a:sym typeface="Arial"/>
            </a:endParaRPr>
          </a:p>
          <a:p>
            <a:pPr indent="0" lvl="1" marL="0" rtl="0" algn="l">
              <a:lnSpc>
                <a:spcPct val="115000"/>
              </a:lnSpc>
              <a:spcBef>
                <a:spcPts val="0"/>
              </a:spcBef>
              <a:spcAft>
                <a:spcPts val="0"/>
              </a:spcAft>
              <a:buSzPts val="1800"/>
              <a:buNone/>
            </a:pPr>
            <a:r>
              <a:rPr lang="es-ES" sz="1200">
                <a:solidFill>
                  <a:srgbClr val="7030A0"/>
                </a:solidFill>
                <a:latin typeface="Arial"/>
                <a:ea typeface="Arial"/>
                <a:cs typeface="Arial"/>
                <a:sym typeface="Arial"/>
              </a:rPr>
              <a:t>Jugant amb els registres de continguts conspiratius, Quantum Fracture matisa la rigidesa d'aquest esquema i fa comprendre les limitacions tant de definir la ciència com d'establir un esquema del mètode científic monolític. L'esquema que treballem és general, però pot variar segons el context. D'altra banda, l'esquema bàsic que mostra el vídeo, per exemple, està més simplificat. En lloc de 5-6 passos, com s'ha exposat, en contempla 4. No hi inclou Comunicació i omet Anàlisi, que es pot incloure en «Experimentació» com a pas previ a «Conclusions».</a:t>
            </a:r>
            <a:endParaRPr sz="1200">
              <a:solidFill>
                <a:srgbClr val="7030A0"/>
              </a:solidFill>
              <a:latin typeface="Arial"/>
              <a:ea typeface="Arial"/>
              <a:cs typeface="Arial"/>
              <a:sym typeface="Arial"/>
            </a:endParaRPr>
          </a:p>
          <a:p>
            <a:pPr indent="0" lvl="1" marL="0" rtl="0" algn="l">
              <a:lnSpc>
                <a:spcPct val="115000"/>
              </a:lnSpc>
              <a:spcBef>
                <a:spcPts val="0"/>
              </a:spcBef>
              <a:spcAft>
                <a:spcPts val="0"/>
              </a:spcAft>
              <a:buSzPts val="1800"/>
              <a:buNone/>
            </a:pPr>
            <a:r>
              <a:t/>
            </a:r>
            <a:endParaRPr sz="1200">
              <a:solidFill>
                <a:srgbClr val="7030A0"/>
              </a:solidFill>
              <a:latin typeface="Arial"/>
              <a:ea typeface="Arial"/>
              <a:cs typeface="Arial"/>
              <a:sym typeface="Arial"/>
            </a:endParaRPr>
          </a:p>
          <a:p>
            <a:pPr indent="0" lvl="1" marL="0" rtl="0" algn="l">
              <a:lnSpc>
                <a:spcPct val="115000"/>
              </a:lnSpc>
              <a:spcBef>
                <a:spcPts val="0"/>
              </a:spcBef>
              <a:spcAft>
                <a:spcPts val="0"/>
              </a:spcAft>
              <a:buSzPts val="1800"/>
              <a:buNone/>
            </a:pPr>
            <a:r>
              <a:t/>
            </a:r>
            <a:endParaRPr sz="1200">
              <a:solidFill>
                <a:srgbClr val="7030A0"/>
              </a:solidFill>
              <a:latin typeface="Arial"/>
              <a:ea typeface="Arial"/>
              <a:cs typeface="Arial"/>
              <a:sym typeface="Arial"/>
            </a:endParaRPr>
          </a:p>
        </p:txBody>
      </p:sp>
      <p:sp>
        <p:nvSpPr>
          <p:cNvPr id="523" name="Google Shape;523;p19"/>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FFFF"/>
              </a:buClr>
              <a:buSzPts val="3200"/>
              <a:buFont typeface="Roboto"/>
              <a:buNone/>
            </a:pPr>
            <a:r>
              <a:rPr b="0" i="0" lang="es-ES" sz="2000" u="none" cap="none" strike="noStrike">
                <a:solidFill>
                  <a:srgbClr val="7030A0"/>
                </a:solidFill>
                <a:latin typeface="Arial"/>
                <a:ea typeface="Arial"/>
                <a:cs typeface="Arial"/>
                <a:sym typeface="Arial"/>
              </a:rPr>
              <a:t>3.1. El mètode científic. Limitacions.</a:t>
            </a:r>
            <a:endParaRPr b="0" i="0" sz="2000" u="none" cap="none" strike="noStrike">
              <a:solidFill>
                <a:srgbClr val="7030A0"/>
              </a:solidFill>
              <a:latin typeface="Arial"/>
              <a:ea typeface="Arial"/>
              <a:cs typeface="Arial"/>
              <a:sym typeface="Arial"/>
            </a:endParaRPr>
          </a:p>
        </p:txBody>
      </p:sp>
      <p:sp>
        <p:nvSpPr>
          <p:cNvPr id="524" name="Google Shape;524;p19"/>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
        <p:nvSpPr>
          <p:cNvPr id="525" name="Google Shape;525;p19"/>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7030A0"/>
                </a:solidFill>
                <a:latin typeface="Arial"/>
                <a:ea typeface="Arial"/>
                <a:cs typeface="Arial"/>
                <a:sym typeface="Arial"/>
              </a:rPr>
              <a:t>El m</a:t>
            </a:r>
            <a:r>
              <a:rPr lang="es-ES" sz="2400">
                <a:solidFill>
                  <a:srgbClr val="7030A0"/>
                </a:solidFill>
              </a:rPr>
              <a:t>è</a:t>
            </a:r>
            <a:r>
              <a:rPr b="0" i="0" lang="es-ES" sz="2400" u="none" cap="none" strike="noStrike">
                <a:solidFill>
                  <a:srgbClr val="7030A0"/>
                </a:solidFill>
                <a:latin typeface="Arial"/>
                <a:ea typeface="Arial"/>
                <a:cs typeface="Arial"/>
                <a:sym typeface="Arial"/>
              </a:rPr>
              <a:t>tod</a:t>
            </a:r>
            <a:r>
              <a:rPr lang="es-ES" sz="2400">
                <a:solidFill>
                  <a:srgbClr val="7030A0"/>
                </a:solidFill>
              </a:rPr>
              <a:t>e</a:t>
            </a:r>
            <a:r>
              <a:rPr b="0" i="0" lang="es-ES" sz="2400" u="none" cap="none" strike="noStrike">
                <a:solidFill>
                  <a:srgbClr val="7030A0"/>
                </a:solidFill>
                <a:latin typeface="Arial"/>
                <a:ea typeface="Arial"/>
                <a:cs typeface="Arial"/>
                <a:sym typeface="Arial"/>
              </a:rPr>
              <a:t> científic</a:t>
            </a:r>
            <a:endParaRPr b="0" i="0" sz="1400" u="none" cap="none" strike="noStrike">
              <a:solidFill>
                <a:srgbClr val="7030A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89" name="Shape 189"/>
        <p:cNvGrpSpPr/>
        <p:nvPr/>
      </p:nvGrpSpPr>
      <p:grpSpPr>
        <a:xfrm>
          <a:off x="0" y="0"/>
          <a:ext cx="0" cy="0"/>
          <a:chOff x="0" y="0"/>
          <a:chExt cx="0" cy="0"/>
        </a:xfrm>
      </p:grpSpPr>
      <p:sp>
        <p:nvSpPr>
          <p:cNvPr id="190" name="Google Shape;190;g3708abcfe88_0_113"/>
          <p:cNvSpPr/>
          <p:nvPr/>
        </p:nvSpPr>
        <p:spPr>
          <a:xfrm>
            <a:off x="137269" y="202132"/>
            <a:ext cx="8791355" cy="3742636"/>
          </a:xfrm>
          <a:custGeom>
            <a:rect b="b" l="l" r="r" t="t"/>
            <a:pathLst>
              <a:path extrusionOk="0" h="3742636" w="8791355">
                <a:moveTo>
                  <a:pt x="65216" y="107328"/>
                </a:moveTo>
                <a:cubicBezTo>
                  <a:pt x="162986" y="-123159"/>
                  <a:pt x="8312711" y="77210"/>
                  <a:pt x="8722594" y="107328"/>
                </a:cubicBezTo>
                <a:cubicBezTo>
                  <a:pt x="9027966" y="500091"/>
                  <a:pt x="8572022" y="2503648"/>
                  <a:pt x="8722594" y="3691077"/>
                </a:cubicBezTo>
                <a:cubicBezTo>
                  <a:pt x="5727941" y="3842088"/>
                  <a:pt x="1852139" y="3849948"/>
                  <a:pt x="139623" y="3703666"/>
                </a:cubicBezTo>
                <a:cubicBezTo>
                  <a:pt x="-51616" y="2404452"/>
                  <a:pt x="-12329" y="1421005"/>
                  <a:pt x="65216" y="107328"/>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91" name="Google Shape;191;g3708abcfe88_0_113"/>
          <p:cNvSpPr txBox="1"/>
          <p:nvPr/>
        </p:nvSpPr>
        <p:spPr>
          <a:xfrm>
            <a:off x="539750" y="900114"/>
            <a:ext cx="8096400" cy="1503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4000"/>
              <a:buFont typeface="Arial"/>
              <a:buNone/>
            </a:pPr>
            <a:r>
              <a:rPr b="0" i="0" lang="es-ES" sz="4000" u="none" cap="none" strike="noStrike">
                <a:solidFill>
                  <a:schemeClr val="dk2"/>
                </a:solidFill>
                <a:latin typeface="Arial"/>
                <a:ea typeface="Arial"/>
                <a:cs typeface="Arial"/>
                <a:sym typeface="Arial"/>
              </a:rPr>
              <a:t>Salvant el meu territori</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000"/>
              <a:buFont typeface="Arial"/>
              <a:buNone/>
            </a:pPr>
            <a:r>
              <a:rPr b="0" i="0" lang="es-ES" sz="3000" u="none" cap="none" strike="noStrike">
                <a:solidFill>
                  <a:srgbClr val="C00000"/>
                </a:solidFill>
                <a:latin typeface="Arial"/>
                <a:ea typeface="Arial"/>
                <a:cs typeface="Arial"/>
                <a:sym typeface="Arial"/>
              </a:rPr>
              <a:t>Taller d’Investigació i Mètode científic</a:t>
            </a:r>
            <a:endParaRPr b="0" i="0" sz="3000" u="none" cap="none" strike="noStrike">
              <a:solidFill>
                <a:srgbClr val="C00000"/>
              </a:solidFill>
              <a:latin typeface="Bebas Neue"/>
              <a:ea typeface="Bebas Neue"/>
              <a:cs typeface="Bebas Neue"/>
              <a:sym typeface="Bebas Neue"/>
            </a:endParaRPr>
          </a:p>
        </p:txBody>
      </p:sp>
      <p:grpSp>
        <p:nvGrpSpPr>
          <p:cNvPr id="192" name="Google Shape;192;g3708abcfe88_0_113"/>
          <p:cNvGrpSpPr/>
          <p:nvPr/>
        </p:nvGrpSpPr>
        <p:grpSpPr>
          <a:xfrm>
            <a:off x="1560797" y="4169916"/>
            <a:ext cx="6335656" cy="594167"/>
            <a:chOff x="1280599" y="4169916"/>
            <a:chExt cx="6335656" cy="594167"/>
          </a:xfrm>
        </p:grpSpPr>
        <p:grpSp>
          <p:nvGrpSpPr>
            <p:cNvPr id="193" name="Google Shape;193;g3708abcfe88_0_113"/>
            <p:cNvGrpSpPr/>
            <p:nvPr/>
          </p:nvGrpSpPr>
          <p:grpSpPr>
            <a:xfrm>
              <a:off x="6337375" y="4169916"/>
              <a:ext cx="1278880" cy="594167"/>
              <a:chOff x="-2844824" y="2492896"/>
              <a:chExt cx="3200400" cy="1486904"/>
            </a:xfrm>
          </p:grpSpPr>
          <p:pic>
            <p:nvPicPr>
              <p:cNvPr descr="PRIMERA-ARTICULACION-COLOR-CMYK_ok.jpg" id="194" name="Google Shape;194;g3708abcfe88_0_113"/>
              <p:cNvPicPr preferRelativeResize="0"/>
              <p:nvPr/>
            </p:nvPicPr>
            <p:blipFill rotWithShape="1">
              <a:blip r:embed="rId3">
                <a:alphaModFix/>
              </a:blip>
              <a:srcRect b="0" l="0" r="0" t="0"/>
              <a:stretch/>
            </p:blipFill>
            <p:spPr>
              <a:xfrm>
                <a:off x="-2772816" y="2492896"/>
                <a:ext cx="3024338" cy="1240278"/>
              </a:xfrm>
              <a:prstGeom prst="rect">
                <a:avLst/>
              </a:prstGeom>
              <a:noFill/>
              <a:ln>
                <a:noFill/>
              </a:ln>
            </p:spPr>
          </p:pic>
          <p:sp>
            <p:nvSpPr>
              <p:cNvPr id="195" name="Google Shape;195;g3708abcfe88_0_113"/>
              <p:cNvSpPr txBox="1"/>
              <p:nvPr/>
            </p:nvSpPr>
            <p:spPr>
              <a:xfrm>
                <a:off x="-2844824" y="3429000"/>
                <a:ext cx="3200400" cy="550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00"/>
                  <a:buFont typeface="Arial"/>
                  <a:buNone/>
                </a:pPr>
                <a:r>
                  <a:rPr b="0" i="0" lang="es-ES" sz="600" u="none" cap="none" strike="noStrike">
                    <a:solidFill>
                      <a:srgbClr val="000000"/>
                    </a:solidFill>
                    <a:latin typeface="Calibri"/>
                    <a:ea typeface="Calibri"/>
                    <a:cs typeface="Calibri"/>
                    <a:sym typeface="Calibri"/>
                  </a:rPr>
                  <a:t>Vicerrectorado de Estudiantes </a:t>
                </a:r>
                <a:br>
                  <a:rPr b="0" i="0" lang="es-ES" sz="600" u="none" cap="none" strike="noStrike">
                    <a:solidFill>
                      <a:srgbClr val="000000"/>
                    </a:solidFill>
                    <a:latin typeface="Calibri"/>
                    <a:ea typeface="Calibri"/>
                    <a:cs typeface="Calibri"/>
                    <a:sym typeface="Calibri"/>
                  </a:rPr>
                </a:br>
                <a:r>
                  <a:rPr b="0" i="0" lang="es-ES" sz="600" u="none" cap="none" strike="noStrike">
                    <a:solidFill>
                      <a:srgbClr val="000000"/>
                    </a:solidFill>
                    <a:latin typeface="Calibri"/>
                    <a:ea typeface="Calibri"/>
                    <a:cs typeface="Calibri"/>
                    <a:sym typeface="Calibri"/>
                  </a:rPr>
                  <a:t>y Coordinación</a:t>
                </a:r>
                <a:endParaRPr b="0" i="0" sz="600" u="none" cap="none" strike="noStrike">
                  <a:solidFill>
                    <a:srgbClr val="888888"/>
                  </a:solidFill>
                  <a:latin typeface="Calibri"/>
                  <a:ea typeface="Calibri"/>
                  <a:cs typeface="Calibri"/>
                  <a:sym typeface="Calibri"/>
                </a:endParaRPr>
              </a:p>
            </p:txBody>
          </p:sp>
        </p:grpSp>
        <p:pic>
          <p:nvPicPr>
            <p:cNvPr descr="iilp" id="196" name="Google Shape;196;g3708abcfe88_0_113"/>
            <p:cNvPicPr preferRelativeResize="0"/>
            <p:nvPr/>
          </p:nvPicPr>
          <p:blipFill rotWithShape="1">
            <a:blip r:embed="rId4">
              <a:alphaModFix/>
            </a:blip>
            <a:srcRect b="0" l="0" r="0" t="0"/>
            <a:stretch/>
          </p:blipFill>
          <p:spPr>
            <a:xfrm>
              <a:off x="3856233" y="4277736"/>
              <a:ext cx="2148257" cy="378526"/>
            </a:xfrm>
            <a:prstGeom prst="rect">
              <a:avLst/>
            </a:prstGeom>
            <a:noFill/>
            <a:ln>
              <a:noFill/>
            </a:ln>
          </p:spPr>
        </p:pic>
        <p:pic>
          <p:nvPicPr>
            <p:cNvPr id="197" name="Google Shape;197;g3708abcfe88_0_113"/>
            <p:cNvPicPr preferRelativeResize="0"/>
            <p:nvPr/>
          </p:nvPicPr>
          <p:blipFill rotWithShape="1">
            <a:blip r:embed="rId5">
              <a:alphaModFix/>
            </a:blip>
            <a:srcRect b="0" l="0" r="0" t="0"/>
            <a:stretch/>
          </p:blipFill>
          <p:spPr>
            <a:xfrm>
              <a:off x="1280599" y="4273412"/>
              <a:ext cx="2242750" cy="387175"/>
            </a:xfrm>
            <a:prstGeom prst="rect">
              <a:avLst/>
            </a:prstGeom>
            <a:noFill/>
            <a:ln>
              <a:noFill/>
            </a:ln>
          </p:spPr>
        </p:pic>
      </p:grpSp>
      <p:sp>
        <p:nvSpPr>
          <p:cNvPr id="198" name="Google Shape;198;g3708abcfe88_0_113"/>
          <p:cNvSpPr txBox="1"/>
          <p:nvPr/>
        </p:nvSpPr>
        <p:spPr>
          <a:xfrm>
            <a:off x="539750" y="2454616"/>
            <a:ext cx="8096400" cy="1108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200"/>
              <a:buFont typeface="Arial"/>
              <a:buNone/>
            </a:pPr>
            <a:r>
              <a:rPr b="1" i="0" lang="es-ES" sz="1200" u="none" cap="none" strike="noStrike">
                <a:solidFill>
                  <a:schemeClr val="dk2"/>
                </a:solidFill>
                <a:latin typeface="Arial"/>
                <a:ea typeface="Arial"/>
                <a:cs typeface="Arial"/>
                <a:sym typeface="Arial"/>
              </a:rPr>
              <a:t>Ángeles Gómez Martínez</a:t>
            </a:r>
            <a:endParaRPr b="1" i="0" sz="1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0" i="0" lang="es-ES" sz="1200" u="sng" cap="none" strike="noStrike">
                <a:solidFill>
                  <a:schemeClr val="dk2"/>
                </a:solidFill>
                <a:latin typeface="Arial"/>
                <a:ea typeface="Arial"/>
                <a:cs typeface="Arial"/>
                <a:sym typeface="Arial"/>
                <a:hlinkClick r:id="rId6">
                  <a:extLst>
                    <a:ext uri="{A12FA001-AC4F-418D-AE19-62706E023703}">
                      <ahyp:hlinkClr val="tx"/>
                    </a:ext>
                  </a:extLst>
                </a:hlinkClick>
              </a:rPr>
              <a:t>a.gomez@umh.es</a:t>
            </a:r>
            <a:r>
              <a:rPr b="0" i="0" lang="es-ES" sz="1200" u="none" cap="none" strike="noStrike">
                <a:solidFill>
                  <a:schemeClr val="dk2"/>
                </a:solidFill>
                <a:latin typeface="Arial"/>
                <a:ea typeface="Arial"/>
                <a:cs typeface="Arial"/>
                <a:sym typeface="Arial"/>
              </a:rPr>
              <a:t> </a:t>
            </a:r>
            <a:br>
              <a:rPr b="0" i="0" lang="es-ES" sz="1200" u="none" cap="none" strike="noStrike">
                <a:solidFill>
                  <a:schemeClr val="dk2"/>
                </a:solidFill>
                <a:latin typeface="Arial"/>
                <a:ea typeface="Arial"/>
                <a:cs typeface="Arial"/>
                <a:sym typeface="Arial"/>
              </a:rPr>
            </a:br>
            <a:endParaRPr b="0" i="0" sz="1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1" i="0" lang="es-ES" sz="1200" u="none" cap="none" strike="noStrike">
                <a:solidFill>
                  <a:schemeClr val="dk2"/>
                </a:solidFill>
                <a:latin typeface="Arial"/>
                <a:ea typeface="Arial"/>
                <a:cs typeface="Arial"/>
                <a:sym typeface="Arial"/>
              </a:rPr>
              <a:t>Begoña Ivars Nicolás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0" i="0" lang="es-ES" sz="1200" u="sng" cap="none" strike="noStrike">
                <a:solidFill>
                  <a:schemeClr val="dk2"/>
                </a:solidFill>
                <a:latin typeface="Arial"/>
                <a:ea typeface="Arial"/>
                <a:cs typeface="Arial"/>
                <a:sym typeface="Arial"/>
                <a:hlinkClick r:id="rId7">
                  <a:extLst>
                    <a:ext uri="{A12FA001-AC4F-418D-AE19-62706E023703}">
                      <ahyp:hlinkClr val="tx"/>
                    </a:ext>
                  </a:extLst>
                </a:hlinkClick>
              </a:rPr>
              <a:t>bivars@umh.es</a:t>
            </a:r>
            <a:r>
              <a:rPr b="0" i="0" lang="es-ES" sz="1200" u="none" cap="none" strike="noStrike">
                <a:solidFill>
                  <a:schemeClr val="dk2"/>
                </a:solidFill>
                <a:latin typeface="Arial"/>
                <a:ea typeface="Arial"/>
                <a:cs typeface="Arial"/>
                <a:sym typeface="Arial"/>
              </a:rPr>
              <a:t> </a:t>
            </a:r>
            <a:endParaRPr b="0" i="0" sz="1200" u="none" cap="none" strike="noStrike">
              <a:solidFill>
                <a:schemeClr val="dk2"/>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9" name="Shape 529"/>
        <p:cNvGrpSpPr/>
        <p:nvPr/>
      </p:nvGrpSpPr>
      <p:grpSpPr>
        <a:xfrm>
          <a:off x="0" y="0"/>
          <a:ext cx="0" cy="0"/>
          <a:chOff x="0" y="0"/>
          <a:chExt cx="0" cy="0"/>
        </a:xfrm>
      </p:grpSpPr>
      <p:sp>
        <p:nvSpPr>
          <p:cNvPr id="530" name="Google Shape;530;p20"/>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531" name="Google Shape;531;p20"/>
          <p:cNvSpPr/>
          <p:nvPr/>
        </p:nvSpPr>
        <p:spPr>
          <a:xfrm>
            <a:off x="4567950" y="4087564"/>
            <a:ext cx="3830715" cy="415077"/>
          </a:xfrm>
          <a:custGeom>
            <a:rect b="b" l="l" r="r" t="t"/>
            <a:pathLst>
              <a:path extrusionOk="0" h="1262166" w="3089302">
                <a:moveTo>
                  <a:pt x="34567" y="668551"/>
                </a:moveTo>
                <a:cubicBezTo>
                  <a:pt x="241495" y="471012"/>
                  <a:pt x="1840744" y="-75769"/>
                  <a:pt x="2277195" y="8820"/>
                </a:cubicBezTo>
                <a:cubicBezTo>
                  <a:pt x="2713646" y="93409"/>
                  <a:pt x="3634784" y="778251"/>
                  <a:pt x="2653272" y="1176085"/>
                </a:cubicBezTo>
                <a:cubicBezTo>
                  <a:pt x="2019903" y="1297083"/>
                  <a:pt x="1472075" y="1278646"/>
                  <a:pt x="1035624" y="1194057"/>
                </a:cubicBezTo>
                <a:cubicBezTo>
                  <a:pt x="599173" y="1109468"/>
                  <a:pt x="-172361" y="866090"/>
                  <a:pt x="34567" y="668551"/>
                </a:cubicBezTo>
                <a:close/>
              </a:path>
            </a:pathLst>
          </a:custGeom>
          <a:solidFill>
            <a:srgbClr val="CBBFC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pic>
        <p:nvPicPr>
          <p:cNvPr descr="Imagen que contiene Icono&#10;&#10;El contenido generado por IA puede ser incorrecto." id="532" name="Google Shape;532;p20"/>
          <p:cNvPicPr preferRelativeResize="0"/>
          <p:nvPr/>
        </p:nvPicPr>
        <p:blipFill rotWithShape="1">
          <a:blip r:embed="rId3">
            <a:alphaModFix/>
          </a:blip>
          <a:srcRect b="0" l="0" r="0" t="0"/>
          <a:stretch/>
        </p:blipFill>
        <p:spPr>
          <a:xfrm>
            <a:off x="4906551" y="1698988"/>
            <a:ext cx="3729449" cy="2543530"/>
          </a:xfrm>
          <a:prstGeom prst="rect">
            <a:avLst/>
          </a:prstGeom>
          <a:noFill/>
          <a:ln>
            <a:noFill/>
          </a:ln>
        </p:spPr>
      </p:pic>
      <p:sp>
        <p:nvSpPr>
          <p:cNvPr id="533" name="Google Shape;533;p20"/>
          <p:cNvSpPr txBox="1"/>
          <p:nvPr>
            <p:ph idx="4294967295" type="body"/>
          </p:nvPr>
        </p:nvSpPr>
        <p:spPr>
          <a:xfrm>
            <a:off x="539749" y="1481176"/>
            <a:ext cx="3816352" cy="2866457"/>
          </a:xfrm>
          <a:prstGeom prst="rect">
            <a:avLst/>
          </a:prstGeom>
          <a:noFill/>
          <a:ln>
            <a:noFill/>
          </a:ln>
        </p:spPr>
        <p:txBody>
          <a:bodyPr anchorCtr="0" anchor="t" bIns="91425" lIns="91425" spcFirstLastPara="1" rIns="91425" wrap="square" tIns="91425">
            <a:noAutofit/>
          </a:bodyPr>
          <a:lstStyle/>
          <a:p>
            <a:pPr indent="0" lvl="0" marL="0" rtl="0" algn="l">
              <a:lnSpc>
                <a:spcPct val="114000"/>
              </a:lnSpc>
              <a:spcBef>
                <a:spcPts val="0"/>
              </a:spcBef>
              <a:spcAft>
                <a:spcPts val="0"/>
              </a:spcAft>
              <a:buSzPts val="1800"/>
              <a:buNone/>
            </a:pPr>
            <a:r>
              <a:rPr lang="es-ES" sz="1400">
                <a:solidFill>
                  <a:schemeClr val="dk2"/>
                </a:solidFill>
                <a:latin typeface="Arial"/>
                <a:ea typeface="Arial"/>
                <a:cs typeface="Arial"/>
                <a:sym typeface="Arial"/>
              </a:rPr>
              <a:t>No tots els camps de la ciència tenen les mateixes metodologies. Depenent del context en el qual es faça una investigació determinada, pot canviar aquest esquema.</a:t>
            </a:r>
            <a:endParaRPr sz="1400">
              <a:solidFill>
                <a:schemeClr val="dk2"/>
              </a:solidFill>
              <a:latin typeface="Arial"/>
              <a:ea typeface="Arial"/>
              <a:cs typeface="Arial"/>
              <a:sym typeface="Arial"/>
            </a:endParaRPr>
          </a:p>
          <a:p>
            <a:pPr indent="0" lvl="0" marL="0" rtl="0" algn="l">
              <a:lnSpc>
                <a:spcPct val="114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4000"/>
              </a:lnSpc>
              <a:spcBef>
                <a:spcPts val="0"/>
              </a:spcBef>
              <a:spcAft>
                <a:spcPts val="0"/>
              </a:spcAft>
              <a:buSzPts val="1800"/>
              <a:buNone/>
            </a:pPr>
            <a:r>
              <a:rPr lang="es-ES" sz="1400">
                <a:solidFill>
                  <a:schemeClr val="dk2"/>
                </a:solidFill>
                <a:latin typeface="Arial"/>
                <a:ea typeface="Arial"/>
                <a:cs typeface="Arial"/>
                <a:sym typeface="Arial"/>
              </a:rPr>
              <a:t>És complex definir la ciència, així com el mètode científic, com ho mostra el vídeo següent de Quantum Fracture.</a:t>
            </a:r>
            <a:endParaRPr sz="1400">
              <a:solidFill>
                <a:schemeClr val="dk2"/>
              </a:solidFill>
              <a:latin typeface="Arial"/>
              <a:ea typeface="Arial"/>
              <a:cs typeface="Arial"/>
              <a:sym typeface="Arial"/>
            </a:endParaRPr>
          </a:p>
          <a:p>
            <a:pPr indent="0" lvl="0" marL="0" rtl="0" algn="l">
              <a:lnSpc>
                <a:spcPct val="114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4000"/>
              </a:lnSpc>
              <a:spcBef>
                <a:spcPts val="0"/>
              </a:spcBef>
              <a:spcAft>
                <a:spcPts val="0"/>
              </a:spcAft>
              <a:buSzPts val="1800"/>
              <a:buNone/>
            </a:pPr>
            <a:r>
              <a:rPr lang="es-ES" sz="1000">
                <a:solidFill>
                  <a:schemeClr val="dk2"/>
                </a:solidFill>
                <a:latin typeface="Arial"/>
                <a:ea typeface="Arial"/>
                <a:cs typeface="Arial"/>
                <a:sym typeface="Arial"/>
              </a:rPr>
              <a:t>Enlace: </a:t>
            </a:r>
            <a:r>
              <a:rPr lang="es-ES" sz="1000" u="sng">
                <a:solidFill>
                  <a:schemeClr val="dk2"/>
                </a:solidFill>
                <a:latin typeface="Arial"/>
                <a:ea typeface="Arial"/>
                <a:cs typeface="Arial"/>
                <a:sym typeface="Arial"/>
                <a:hlinkClick r:id="rId4">
                  <a:extLst>
                    <a:ext uri="{A12FA001-AC4F-418D-AE19-62706E023703}">
                      <ahyp:hlinkClr val="tx"/>
                    </a:ext>
                  </a:extLst>
                </a:hlinkClick>
              </a:rPr>
              <a:t>http://www.youtube.com/watch?v=9mn_apO2DKk</a:t>
            </a:r>
            <a:endParaRPr sz="1000">
              <a:solidFill>
                <a:schemeClr val="dk2"/>
              </a:solidFill>
              <a:latin typeface="Arial"/>
              <a:ea typeface="Arial"/>
              <a:cs typeface="Arial"/>
              <a:sym typeface="Arial"/>
            </a:endParaRPr>
          </a:p>
        </p:txBody>
      </p:sp>
      <p:pic>
        <p:nvPicPr>
          <p:cNvPr descr="Observación. Hipótesis. Experimentación. Conclusión. Estos 4 pasos son (por supuestísimo) lo que definen lo que es la ciencia y el método científico… Je, pues resulta que NO. Preparaos para caer en la madriguera.&#10;&#10;⚛️No te pierdas ningún vídeo: solo tienes que... SUSCRIBIRTE, ¡es GRATIS!: https://www.youtube.com/user/QuantumFracture&#10;🐦¡Sígueme en TWITTER! https://twitter.com/QuantumFracture&#10;📘¡Y también en FACEBOOK! https://www.facebook.com/QuantumFracture&#10;📱¡Ahora en TikTok! https://www.tiktok.com/@thequantumfracture &#10;📸¡Y (sí, como no) también en INSTAGRAM! https://instagram.com/quantumfracture/&#10;🌐¡Nuestra nueva web!  https://quantumfracture.es/&#10;&#10;✊¡HAZTE MIEMBRO DE QF! https://www.youtube.com/user/QuantumFracture/join &#10;&#10;¡Disfruta de QUANTUM FM! Nuestro podcast científico.&#10;🔴El primer capítulo en nuestro canal: https://youtu.be/yJfPlzkRDsU&#10;🟠En Ivoox: https://go.ivoox.com/rf/91854433&#10;🟢En Spotify: https://open.spotify.com/show/4NYYG4lBDhMqzNgMc2jJW6?si=5a0d3c2ec59b4e2b&#10;🔵En Google Podcast: https://podcasts.google.com/feed/aHR0cHM6Ly93d3cuaXZvb3guY29tL2ZlZWRfZmdfZjExNjQ2NDA1X2ZpbHRyb18xLnhtbA&#10;&#10;REFERNCIAS:&#10;Bunge, M. (2013) La Ciencia: Su me‌todo y su filosofi‌a. Pamplona: Laetoli. &#10;Bunge, M. (1985). Pseudociencia e Ideología. Pamplona: Laetoli.&#10;Chalmers, A.F. and Antonio Padilla Villate Jose‌ (2015) Que‌ es Esa Cosa Llamada Ciencia? Madrid: Siglo XXI de Espan‌a. &#10;Di‌ez Jose‌ A. and Moulines, C.U. (2018) Fundamentos de Filosofía de la Ciencia. Barcelona: Ariel. &#10;Feyerabend, P. (1981) Contra el método: Esquema de una teoría anarquista del conocimiento. Barcelona etc.: Ariel. &#10;Hansson, S.O. (2021) Science and pseudo-science, Stanford Encyclopedia of Philosophy. Stanford University. Available at: https://plato.stanford.edu/entries/pseudo-science/ (Accessed: March 29, 2023). &#10;Henderson, L. (2022) The problem of induction, Stanford Encyclopedia of Philosophy. Stanford University. Available at: https://plato.stanford.edu/entries/induction-problem/ (Accessed: March 29, 2023). &#10;Santos, C.S. and Sellés, M.A. (2021) Historia de la Ciencia. Barcelona: Espasa Libros.&#10;&#10;Las animaciones aquí mostradas no pretenden ser precisas, sino mostrar aspectos cualitativos. Tienen propósitos educativos." id="534" name="Google Shape;534;p20" title="El Método Científico No Existe">
            <a:hlinkClick r:id="rId5"/>
          </p:cNvPr>
          <p:cNvPicPr preferRelativeResize="0"/>
          <p:nvPr/>
        </p:nvPicPr>
        <p:blipFill rotWithShape="1">
          <a:blip r:embed="rId6">
            <a:alphaModFix/>
          </a:blip>
          <a:srcRect b="0" l="0" r="0" t="0"/>
          <a:stretch/>
        </p:blipFill>
        <p:spPr>
          <a:xfrm>
            <a:off x="4994450" y="2070034"/>
            <a:ext cx="3256317" cy="1875363"/>
          </a:xfrm>
          <a:prstGeom prst="rect">
            <a:avLst/>
          </a:prstGeom>
          <a:noFill/>
          <a:ln>
            <a:noFill/>
          </a:ln>
        </p:spPr>
      </p:pic>
      <p:sp>
        <p:nvSpPr>
          <p:cNvPr id="535" name="Google Shape;535;p20"/>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FFFF"/>
              </a:buClr>
              <a:buSzPts val="3200"/>
              <a:buFont typeface="Roboto"/>
              <a:buNone/>
            </a:pPr>
            <a:r>
              <a:rPr b="0" i="0" lang="es-ES" sz="2000" u="none" cap="none" strike="noStrike">
                <a:solidFill>
                  <a:srgbClr val="C00000"/>
                </a:solidFill>
                <a:latin typeface="Arial"/>
                <a:ea typeface="Arial"/>
                <a:cs typeface="Arial"/>
                <a:sym typeface="Arial"/>
              </a:rPr>
              <a:t>3.1. El mètode científic. Limitacions.</a:t>
            </a:r>
            <a:endParaRPr b="0" i="0" sz="2000" u="none" cap="none" strike="noStrike">
              <a:solidFill>
                <a:srgbClr val="C00000"/>
              </a:solidFill>
              <a:latin typeface="Arial"/>
              <a:ea typeface="Arial"/>
              <a:cs typeface="Arial"/>
              <a:sym typeface="Arial"/>
            </a:endParaRPr>
          </a:p>
        </p:txBody>
      </p:sp>
      <p:sp>
        <p:nvSpPr>
          <p:cNvPr id="536" name="Google Shape;536;p20"/>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
        <p:nvSpPr>
          <p:cNvPr id="537" name="Google Shape;537;p20"/>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El m</a:t>
            </a:r>
            <a:r>
              <a:rPr lang="es-ES" sz="2400">
                <a:solidFill>
                  <a:srgbClr val="424242"/>
                </a:solidFill>
              </a:rPr>
              <a:t>è</a:t>
            </a:r>
            <a:r>
              <a:rPr b="0" i="0" lang="es-ES" sz="2400" u="none" cap="none" strike="noStrike">
                <a:solidFill>
                  <a:srgbClr val="424242"/>
                </a:solidFill>
                <a:latin typeface="Arial"/>
                <a:ea typeface="Arial"/>
                <a:cs typeface="Arial"/>
                <a:sym typeface="Arial"/>
              </a:rPr>
              <a:t>tod</a:t>
            </a:r>
            <a:r>
              <a:rPr lang="es-ES" sz="2400">
                <a:solidFill>
                  <a:srgbClr val="424242"/>
                </a:solidFill>
              </a:rPr>
              <a:t>e</a:t>
            </a:r>
            <a:r>
              <a:rPr b="0" i="0" lang="es-ES" sz="2400" u="none" cap="none" strike="noStrike">
                <a:solidFill>
                  <a:srgbClr val="424242"/>
                </a:solidFill>
                <a:latin typeface="Arial"/>
                <a:ea typeface="Arial"/>
                <a:cs typeface="Arial"/>
                <a:sym typeface="Arial"/>
              </a:rPr>
              <a:t> científic</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1" name="Shape 541"/>
        <p:cNvGrpSpPr/>
        <p:nvPr/>
      </p:nvGrpSpPr>
      <p:grpSpPr>
        <a:xfrm>
          <a:off x="0" y="0"/>
          <a:ext cx="0" cy="0"/>
          <a:chOff x="0" y="0"/>
          <a:chExt cx="0" cy="0"/>
        </a:xfrm>
      </p:grpSpPr>
      <p:sp>
        <p:nvSpPr>
          <p:cNvPr id="542" name="Google Shape;542;p21"/>
          <p:cNvSpPr txBox="1"/>
          <p:nvPr/>
        </p:nvSpPr>
        <p:spPr>
          <a:xfrm>
            <a:off x="539750" y="2028243"/>
            <a:ext cx="1425043" cy="817260"/>
          </a:xfrm>
          <a:prstGeom prst="rect">
            <a:avLst/>
          </a:prstGeom>
          <a:solidFill>
            <a:srgbClr val="FFEBEB"/>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1400"/>
              <a:buFont typeface="Arial"/>
              <a:buNone/>
            </a:pPr>
            <a:r>
              <a:rPr b="1" i="0" lang="es-ES" sz="1400" u="none" cap="none" strike="noStrike">
                <a:solidFill>
                  <a:schemeClr val="dk2"/>
                </a:solidFill>
                <a:latin typeface="Arial"/>
                <a:ea typeface="Arial"/>
                <a:cs typeface="Arial"/>
                <a:sym typeface="Arial"/>
              </a:rPr>
              <a:t>Observació del problema</a:t>
            </a:r>
            <a:endParaRPr b="1" i="0" sz="1400" u="none" cap="none" strike="noStrike">
              <a:solidFill>
                <a:schemeClr val="dk2"/>
              </a:solidFill>
              <a:latin typeface="Arial"/>
              <a:ea typeface="Arial"/>
              <a:cs typeface="Arial"/>
              <a:sym typeface="Arial"/>
            </a:endParaRPr>
          </a:p>
        </p:txBody>
      </p:sp>
      <p:sp>
        <p:nvSpPr>
          <p:cNvPr id="543" name="Google Shape;543;p21"/>
          <p:cNvSpPr txBox="1"/>
          <p:nvPr/>
        </p:nvSpPr>
        <p:spPr>
          <a:xfrm>
            <a:off x="7290023" y="3251242"/>
            <a:ext cx="1348853" cy="638991"/>
          </a:xfrm>
          <a:prstGeom prst="rect">
            <a:avLst/>
          </a:prstGeom>
          <a:solidFill>
            <a:srgbClr val="FFEBEB"/>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1400"/>
              <a:buFont typeface="Arial"/>
              <a:buNone/>
            </a:pPr>
            <a:r>
              <a:rPr b="1" i="0" lang="es-ES" sz="1400" u="none" cap="none" strike="noStrike">
                <a:solidFill>
                  <a:schemeClr val="dk2"/>
                </a:solidFill>
                <a:latin typeface="Arial"/>
                <a:ea typeface="Arial"/>
                <a:cs typeface="Arial"/>
                <a:sym typeface="Arial"/>
              </a:rPr>
              <a:t>Conclusions</a:t>
            </a:r>
            <a:endParaRPr b="1" i="0" sz="1400" u="none" cap="none" strike="noStrike">
              <a:solidFill>
                <a:schemeClr val="dk2"/>
              </a:solidFill>
              <a:latin typeface="Arial"/>
              <a:ea typeface="Arial"/>
              <a:cs typeface="Arial"/>
              <a:sym typeface="Arial"/>
            </a:endParaRPr>
          </a:p>
        </p:txBody>
      </p:sp>
      <p:sp>
        <p:nvSpPr>
          <p:cNvPr id="544" name="Google Shape;544;p21"/>
          <p:cNvSpPr txBox="1"/>
          <p:nvPr/>
        </p:nvSpPr>
        <p:spPr>
          <a:xfrm>
            <a:off x="4397748" y="3305175"/>
            <a:ext cx="1625882" cy="660407"/>
          </a:xfrm>
          <a:prstGeom prst="rect">
            <a:avLst/>
          </a:prstGeom>
          <a:solidFill>
            <a:srgbClr val="FFEBEB"/>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1400"/>
              <a:buFont typeface="Arial"/>
              <a:buNone/>
            </a:pPr>
            <a:r>
              <a:rPr b="1" i="0" lang="es-ES" sz="1400" u="none" cap="none" strike="noStrike">
                <a:solidFill>
                  <a:schemeClr val="dk2"/>
                </a:solidFill>
                <a:latin typeface="Arial"/>
                <a:ea typeface="Arial"/>
                <a:cs typeface="Arial"/>
                <a:sym typeface="Arial"/>
              </a:rPr>
              <a:t>Metodologia i experimentació</a:t>
            </a:r>
            <a:endParaRPr b="0" i="0" sz="1400" u="none" cap="none" strike="noStrike">
              <a:solidFill>
                <a:srgbClr val="000000"/>
              </a:solidFill>
              <a:latin typeface="Arial"/>
              <a:ea typeface="Arial"/>
              <a:cs typeface="Arial"/>
              <a:sym typeface="Arial"/>
            </a:endParaRPr>
          </a:p>
        </p:txBody>
      </p:sp>
      <p:sp>
        <p:nvSpPr>
          <p:cNvPr id="545" name="Google Shape;545;p21"/>
          <p:cNvSpPr txBox="1"/>
          <p:nvPr/>
        </p:nvSpPr>
        <p:spPr>
          <a:xfrm>
            <a:off x="3101030" y="2028243"/>
            <a:ext cx="1345508" cy="817260"/>
          </a:xfrm>
          <a:prstGeom prst="rect">
            <a:avLst/>
          </a:prstGeom>
          <a:solidFill>
            <a:srgbClr val="FFEBEB"/>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1400"/>
              <a:buFont typeface="Arial"/>
              <a:buNone/>
            </a:pPr>
            <a:r>
              <a:rPr b="1" i="0" lang="es-ES" sz="1400" u="none" cap="none" strike="noStrike">
                <a:solidFill>
                  <a:schemeClr val="dk2"/>
                </a:solidFill>
                <a:latin typeface="Arial"/>
                <a:ea typeface="Arial"/>
                <a:cs typeface="Arial"/>
                <a:sym typeface="Arial"/>
              </a:rPr>
              <a:t>Hipòtesi i objectius</a:t>
            </a:r>
            <a:endParaRPr b="0" i="0" sz="1400" u="none" cap="none" strike="noStrike">
              <a:solidFill>
                <a:srgbClr val="000000"/>
              </a:solidFill>
              <a:latin typeface="Arial"/>
              <a:ea typeface="Arial"/>
              <a:cs typeface="Arial"/>
              <a:sym typeface="Arial"/>
            </a:endParaRPr>
          </a:p>
        </p:txBody>
      </p:sp>
      <p:sp>
        <p:nvSpPr>
          <p:cNvPr id="546" name="Google Shape;546;p21"/>
          <p:cNvSpPr txBox="1"/>
          <p:nvPr/>
        </p:nvSpPr>
        <p:spPr>
          <a:xfrm>
            <a:off x="1832381" y="3305175"/>
            <a:ext cx="1396601" cy="817260"/>
          </a:xfrm>
          <a:prstGeom prst="rect">
            <a:avLst/>
          </a:prstGeom>
          <a:solidFill>
            <a:srgbClr val="FFEBEB"/>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1400"/>
              <a:buFont typeface="Arial"/>
              <a:buNone/>
            </a:pPr>
            <a:r>
              <a:rPr b="1" i="0" lang="es-ES" sz="1400" u="none" cap="none" strike="noStrike">
                <a:solidFill>
                  <a:schemeClr val="dk2"/>
                </a:solidFill>
                <a:latin typeface="Arial"/>
                <a:ea typeface="Arial"/>
                <a:cs typeface="Arial"/>
                <a:sym typeface="Arial"/>
              </a:rPr>
              <a:t>Introducció i context</a:t>
            </a:r>
            <a:endParaRPr b="1" i="0" sz="1400" u="none" cap="none" strike="noStrike">
              <a:solidFill>
                <a:schemeClr val="dk2"/>
              </a:solidFill>
              <a:latin typeface="Arial"/>
              <a:ea typeface="Arial"/>
              <a:cs typeface="Arial"/>
              <a:sym typeface="Arial"/>
            </a:endParaRPr>
          </a:p>
        </p:txBody>
      </p:sp>
      <p:sp>
        <p:nvSpPr>
          <p:cNvPr id="547" name="Google Shape;547;p21"/>
          <p:cNvSpPr/>
          <p:nvPr/>
        </p:nvSpPr>
        <p:spPr>
          <a:xfrm>
            <a:off x="539751" y="2037136"/>
            <a:ext cx="1417638" cy="817260"/>
          </a:xfrm>
          <a:custGeom>
            <a:rect b="b" l="l" r="r" t="t"/>
            <a:pathLst>
              <a:path extrusionOk="0" h="817260" w="1417638">
                <a:moveTo>
                  <a:pt x="10516" y="23436"/>
                </a:moveTo>
                <a:cubicBezTo>
                  <a:pt x="25635" y="-26352"/>
                  <a:pt x="1348436" y="12708"/>
                  <a:pt x="1406550" y="23436"/>
                </a:cubicBezTo>
                <a:cubicBezTo>
                  <a:pt x="1441603" y="103835"/>
                  <a:pt x="1400695" y="545714"/>
                  <a:pt x="1406550" y="806001"/>
                </a:cubicBezTo>
                <a:cubicBezTo>
                  <a:pt x="931837" y="825833"/>
                  <a:pt x="299345" y="831932"/>
                  <a:pt x="22514" y="808750"/>
                </a:cubicBezTo>
                <a:cubicBezTo>
                  <a:pt x="-12352" y="528819"/>
                  <a:pt x="18435" y="317208"/>
                  <a:pt x="10516" y="23436"/>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548" name="Google Shape;548;p21"/>
          <p:cNvSpPr/>
          <p:nvPr/>
        </p:nvSpPr>
        <p:spPr>
          <a:xfrm>
            <a:off x="1815039" y="3301983"/>
            <a:ext cx="1417638" cy="817260"/>
          </a:xfrm>
          <a:custGeom>
            <a:rect b="b" l="l" r="r" t="t"/>
            <a:pathLst>
              <a:path extrusionOk="0" h="817260" w="1417638">
                <a:moveTo>
                  <a:pt x="10516" y="23436"/>
                </a:moveTo>
                <a:cubicBezTo>
                  <a:pt x="25635" y="-26352"/>
                  <a:pt x="1348436" y="12708"/>
                  <a:pt x="1406550" y="23436"/>
                </a:cubicBezTo>
                <a:cubicBezTo>
                  <a:pt x="1441603" y="103835"/>
                  <a:pt x="1400695" y="545714"/>
                  <a:pt x="1406550" y="806001"/>
                </a:cubicBezTo>
                <a:cubicBezTo>
                  <a:pt x="931837" y="825833"/>
                  <a:pt x="299345" y="831932"/>
                  <a:pt x="22514" y="808750"/>
                </a:cubicBezTo>
                <a:cubicBezTo>
                  <a:pt x="-12352" y="528819"/>
                  <a:pt x="18435" y="317208"/>
                  <a:pt x="10516" y="23436"/>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549" name="Google Shape;549;p21"/>
          <p:cNvSpPr/>
          <p:nvPr/>
        </p:nvSpPr>
        <p:spPr>
          <a:xfrm>
            <a:off x="3081631" y="2022582"/>
            <a:ext cx="1390033" cy="817260"/>
          </a:xfrm>
          <a:custGeom>
            <a:rect b="b" l="l" r="r" t="t"/>
            <a:pathLst>
              <a:path extrusionOk="0" h="817260" w="1390033">
                <a:moveTo>
                  <a:pt x="10311" y="23436"/>
                </a:moveTo>
                <a:cubicBezTo>
                  <a:pt x="20396" y="-29217"/>
                  <a:pt x="1313758" y="15863"/>
                  <a:pt x="1379161" y="23436"/>
                </a:cubicBezTo>
                <a:cubicBezTo>
                  <a:pt x="1424198" y="106008"/>
                  <a:pt x="1340769" y="546741"/>
                  <a:pt x="1379161" y="806001"/>
                </a:cubicBezTo>
                <a:cubicBezTo>
                  <a:pt x="885655" y="853085"/>
                  <a:pt x="286435" y="870869"/>
                  <a:pt x="22076" y="808750"/>
                </a:cubicBezTo>
                <a:cubicBezTo>
                  <a:pt x="-1662" y="534908"/>
                  <a:pt x="24959" y="320151"/>
                  <a:pt x="10311" y="23436"/>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550" name="Google Shape;550;p21"/>
          <p:cNvSpPr/>
          <p:nvPr/>
        </p:nvSpPr>
        <p:spPr>
          <a:xfrm>
            <a:off x="5963220" y="2005058"/>
            <a:ext cx="1625882" cy="662938"/>
          </a:xfrm>
          <a:custGeom>
            <a:rect b="b" l="l" r="r" t="t"/>
            <a:pathLst>
              <a:path extrusionOk="0" h="662938" w="1625882">
                <a:moveTo>
                  <a:pt x="12061" y="19011"/>
                </a:moveTo>
                <a:cubicBezTo>
                  <a:pt x="34297" y="-19382"/>
                  <a:pt x="1535014" y="14714"/>
                  <a:pt x="1613165" y="19011"/>
                </a:cubicBezTo>
                <a:cubicBezTo>
                  <a:pt x="1672528" y="89515"/>
                  <a:pt x="1593569" y="443268"/>
                  <a:pt x="1613165" y="653805"/>
                </a:cubicBezTo>
                <a:cubicBezTo>
                  <a:pt x="1052806" y="687629"/>
                  <a:pt x="340301" y="694984"/>
                  <a:pt x="25822" y="656035"/>
                </a:cubicBezTo>
                <a:cubicBezTo>
                  <a:pt x="-6754" y="426614"/>
                  <a:pt x="57" y="253210"/>
                  <a:pt x="12061" y="1901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551" name="Google Shape;551;p21"/>
          <p:cNvSpPr/>
          <p:nvPr/>
        </p:nvSpPr>
        <p:spPr>
          <a:xfrm>
            <a:off x="4376448" y="3290621"/>
            <a:ext cx="1625882" cy="637177"/>
          </a:xfrm>
          <a:custGeom>
            <a:rect b="b" l="l" r="r" t="t"/>
            <a:pathLst>
              <a:path extrusionOk="0" h="637177" w="1625882">
                <a:moveTo>
                  <a:pt x="12061" y="18272"/>
                </a:moveTo>
                <a:cubicBezTo>
                  <a:pt x="28996" y="-21917"/>
                  <a:pt x="1540870" y="12125"/>
                  <a:pt x="1613165" y="18272"/>
                </a:cubicBezTo>
                <a:cubicBezTo>
                  <a:pt x="1645832" y="80739"/>
                  <a:pt x="1617235" y="425331"/>
                  <a:pt x="1613165" y="628399"/>
                </a:cubicBezTo>
                <a:cubicBezTo>
                  <a:pt x="1034786" y="679402"/>
                  <a:pt x="337348" y="685409"/>
                  <a:pt x="25822" y="630542"/>
                </a:cubicBezTo>
                <a:cubicBezTo>
                  <a:pt x="6937" y="416833"/>
                  <a:pt x="8744" y="247923"/>
                  <a:pt x="12061" y="18272"/>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552" name="Google Shape;552;p21"/>
          <p:cNvSpPr/>
          <p:nvPr/>
        </p:nvSpPr>
        <p:spPr>
          <a:xfrm>
            <a:off x="7237956" y="3253056"/>
            <a:ext cx="1417638" cy="637177"/>
          </a:xfrm>
          <a:custGeom>
            <a:rect b="b" l="l" r="r" t="t"/>
            <a:pathLst>
              <a:path extrusionOk="0" h="637177" w="1417638">
                <a:moveTo>
                  <a:pt x="10516" y="18272"/>
                </a:moveTo>
                <a:cubicBezTo>
                  <a:pt x="26571" y="-20641"/>
                  <a:pt x="1339251" y="13414"/>
                  <a:pt x="1406550" y="18272"/>
                </a:cubicBezTo>
                <a:cubicBezTo>
                  <a:pt x="1438871" y="81202"/>
                  <a:pt x="1382851" y="426158"/>
                  <a:pt x="1406550" y="628399"/>
                </a:cubicBezTo>
                <a:cubicBezTo>
                  <a:pt x="904082" y="672407"/>
                  <a:pt x="291412" y="694746"/>
                  <a:pt x="22514" y="630542"/>
                </a:cubicBezTo>
                <a:cubicBezTo>
                  <a:pt x="5623" y="417925"/>
                  <a:pt x="-10368" y="237471"/>
                  <a:pt x="10516" y="18272"/>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553" name="Google Shape;553;p21"/>
          <p:cNvSpPr/>
          <p:nvPr/>
        </p:nvSpPr>
        <p:spPr>
          <a:xfrm>
            <a:off x="172269" y="6854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554" name="Google Shape;554;p21"/>
          <p:cNvSpPr txBox="1"/>
          <p:nvPr/>
        </p:nvSpPr>
        <p:spPr>
          <a:xfrm>
            <a:off x="540000" y="900113"/>
            <a:ext cx="8096000" cy="521699"/>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FFFF"/>
              </a:buClr>
              <a:buSzPts val="3200"/>
              <a:buFont typeface="Roboto"/>
              <a:buNone/>
            </a:pPr>
            <a:r>
              <a:rPr b="0" i="0" lang="es-ES" sz="2000" u="none" cap="none" strike="noStrike">
                <a:solidFill>
                  <a:srgbClr val="C00000"/>
                </a:solidFill>
                <a:latin typeface="Arial"/>
                <a:ea typeface="Arial"/>
                <a:cs typeface="Arial"/>
                <a:sym typeface="Arial"/>
              </a:rPr>
              <a:t>3.2. Esquema del mètode científic que seguirem a </a:t>
            </a:r>
            <a:r>
              <a:rPr b="0" i="1" lang="es-ES" sz="2000" u="none" cap="none" strike="noStrike">
                <a:solidFill>
                  <a:srgbClr val="C00000"/>
                </a:solidFill>
                <a:latin typeface="Arial"/>
                <a:ea typeface="Arial"/>
                <a:cs typeface="Arial"/>
                <a:sym typeface="Arial"/>
              </a:rPr>
              <a:t>Salvant el meu territori</a:t>
            </a:r>
            <a:endParaRPr b="0" i="1" sz="2000" u="none" cap="none" strike="noStrike">
              <a:solidFill>
                <a:srgbClr val="C00000"/>
              </a:solidFill>
              <a:latin typeface="Arial"/>
              <a:ea typeface="Arial"/>
              <a:cs typeface="Arial"/>
              <a:sym typeface="Arial"/>
            </a:endParaRPr>
          </a:p>
        </p:txBody>
      </p:sp>
      <p:sp>
        <p:nvSpPr>
          <p:cNvPr id="555" name="Google Shape;555;p21"/>
          <p:cNvSpPr txBox="1"/>
          <p:nvPr/>
        </p:nvSpPr>
        <p:spPr>
          <a:xfrm>
            <a:off x="5984521" y="2039427"/>
            <a:ext cx="1625882" cy="619676"/>
          </a:xfrm>
          <a:prstGeom prst="rect">
            <a:avLst/>
          </a:prstGeom>
          <a:solidFill>
            <a:srgbClr val="FFEBEB"/>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1400"/>
              <a:buFont typeface="Arial"/>
              <a:buNone/>
            </a:pPr>
            <a:r>
              <a:rPr b="1" i="0" lang="es-ES" sz="1400" u="none" cap="none" strike="noStrike">
                <a:solidFill>
                  <a:schemeClr val="dk2"/>
                </a:solidFill>
                <a:latin typeface="Arial"/>
                <a:ea typeface="Arial"/>
                <a:cs typeface="Arial"/>
                <a:sym typeface="Arial"/>
              </a:rPr>
              <a:t>Resultats i anàlisi de dades</a:t>
            </a:r>
            <a:endParaRPr b="1" i="0" sz="1400" u="none" cap="none" strike="noStrike">
              <a:solidFill>
                <a:schemeClr val="dk2"/>
              </a:solidFill>
              <a:latin typeface="Arial"/>
              <a:ea typeface="Arial"/>
              <a:cs typeface="Arial"/>
              <a:sym typeface="Arial"/>
            </a:endParaRPr>
          </a:p>
        </p:txBody>
      </p:sp>
      <p:sp>
        <p:nvSpPr>
          <p:cNvPr id="556" name="Google Shape;556;p21"/>
          <p:cNvSpPr txBox="1"/>
          <p:nvPr/>
        </p:nvSpPr>
        <p:spPr>
          <a:xfrm>
            <a:off x="210619" y="1654401"/>
            <a:ext cx="636962" cy="881264"/>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4000" u="none" cap="none" strike="noStrike">
                <a:solidFill>
                  <a:srgbClr val="C00000"/>
                </a:solidFill>
                <a:latin typeface="Arial"/>
                <a:ea typeface="Arial"/>
                <a:cs typeface="Arial"/>
                <a:sym typeface="Arial"/>
              </a:rPr>
              <a:t>1</a:t>
            </a:r>
            <a:endParaRPr b="0" i="0" sz="1400" u="none" cap="none" strike="noStrike">
              <a:solidFill>
                <a:srgbClr val="000000"/>
              </a:solidFill>
              <a:latin typeface="Arial"/>
              <a:ea typeface="Arial"/>
              <a:cs typeface="Arial"/>
              <a:sym typeface="Arial"/>
            </a:endParaRPr>
          </a:p>
        </p:txBody>
      </p:sp>
      <p:sp>
        <p:nvSpPr>
          <p:cNvPr id="557" name="Google Shape;557;p21"/>
          <p:cNvSpPr txBox="1"/>
          <p:nvPr/>
        </p:nvSpPr>
        <p:spPr>
          <a:xfrm>
            <a:off x="2655938" y="1641145"/>
            <a:ext cx="636962" cy="881264"/>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4000" u="none" cap="none" strike="noStrike">
                <a:solidFill>
                  <a:srgbClr val="C00000"/>
                </a:solidFill>
                <a:latin typeface="Arial"/>
                <a:ea typeface="Arial"/>
                <a:cs typeface="Arial"/>
                <a:sym typeface="Arial"/>
              </a:rPr>
              <a:t>3</a:t>
            </a:r>
            <a:endParaRPr b="0" i="0" sz="1400" u="none" cap="none" strike="noStrike">
              <a:solidFill>
                <a:srgbClr val="000000"/>
              </a:solidFill>
              <a:latin typeface="Arial"/>
              <a:ea typeface="Arial"/>
              <a:cs typeface="Arial"/>
              <a:sym typeface="Arial"/>
            </a:endParaRPr>
          </a:p>
        </p:txBody>
      </p:sp>
      <p:sp>
        <p:nvSpPr>
          <p:cNvPr id="558" name="Google Shape;558;p21"/>
          <p:cNvSpPr txBox="1"/>
          <p:nvPr/>
        </p:nvSpPr>
        <p:spPr>
          <a:xfrm>
            <a:off x="5573336" y="1633048"/>
            <a:ext cx="636962" cy="881264"/>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4000" u="none" cap="none" strike="noStrike">
                <a:solidFill>
                  <a:srgbClr val="C00000"/>
                </a:solidFill>
                <a:latin typeface="Arial"/>
                <a:ea typeface="Arial"/>
                <a:cs typeface="Arial"/>
                <a:sym typeface="Arial"/>
              </a:rPr>
              <a:t>5</a:t>
            </a:r>
            <a:endParaRPr b="0" i="0" sz="1400" u="none" cap="none" strike="noStrike">
              <a:solidFill>
                <a:srgbClr val="000000"/>
              </a:solidFill>
              <a:latin typeface="Arial"/>
              <a:ea typeface="Arial"/>
              <a:cs typeface="Arial"/>
              <a:sym typeface="Arial"/>
            </a:endParaRPr>
          </a:p>
        </p:txBody>
      </p:sp>
      <p:sp>
        <p:nvSpPr>
          <p:cNvPr id="559" name="Google Shape;559;p21"/>
          <p:cNvSpPr txBox="1"/>
          <p:nvPr/>
        </p:nvSpPr>
        <p:spPr>
          <a:xfrm>
            <a:off x="1491731" y="2914367"/>
            <a:ext cx="636962" cy="881264"/>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4000" u="none" cap="none" strike="noStrike">
                <a:solidFill>
                  <a:srgbClr val="C00000"/>
                </a:solidFill>
                <a:latin typeface="Arial"/>
                <a:ea typeface="Arial"/>
                <a:cs typeface="Arial"/>
                <a:sym typeface="Arial"/>
              </a:rPr>
              <a:t>2</a:t>
            </a:r>
            <a:endParaRPr b="0" i="0" sz="1400" u="none" cap="none" strike="noStrike">
              <a:solidFill>
                <a:srgbClr val="000000"/>
              </a:solidFill>
              <a:latin typeface="Arial"/>
              <a:ea typeface="Arial"/>
              <a:cs typeface="Arial"/>
              <a:sym typeface="Arial"/>
            </a:endParaRPr>
          </a:p>
        </p:txBody>
      </p:sp>
      <p:sp>
        <p:nvSpPr>
          <p:cNvPr id="560" name="Google Shape;560;p21"/>
          <p:cNvSpPr txBox="1"/>
          <p:nvPr/>
        </p:nvSpPr>
        <p:spPr>
          <a:xfrm>
            <a:off x="3937050" y="2901111"/>
            <a:ext cx="636962" cy="881264"/>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4000" u="none" cap="none" strike="noStrike">
                <a:solidFill>
                  <a:srgbClr val="C00000"/>
                </a:solidFill>
                <a:latin typeface="Arial"/>
                <a:ea typeface="Arial"/>
                <a:cs typeface="Arial"/>
                <a:sym typeface="Arial"/>
              </a:rPr>
              <a:t>4</a:t>
            </a:r>
            <a:endParaRPr b="0" i="0" sz="1400" u="none" cap="none" strike="noStrike">
              <a:solidFill>
                <a:srgbClr val="000000"/>
              </a:solidFill>
              <a:latin typeface="Arial"/>
              <a:ea typeface="Arial"/>
              <a:cs typeface="Arial"/>
              <a:sym typeface="Arial"/>
            </a:endParaRPr>
          </a:p>
        </p:txBody>
      </p:sp>
      <p:sp>
        <p:nvSpPr>
          <p:cNvPr id="561" name="Google Shape;561;p21"/>
          <p:cNvSpPr txBox="1"/>
          <p:nvPr/>
        </p:nvSpPr>
        <p:spPr>
          <a:xfrm>
            <a:off x="6854448" y="2893014"/>
            <a:ext cx="636962" cy="881264"/>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4000" u="none" cap="none" strike="noStrike">
                <a:solidFill>
                  <a:srgbClr val="C00000"/>
                </a:solidFill>
                <a:latin typeface="Arial"/>
                <a:ea typeface="Arial"/>
                <a:cs typeface="Arial"/>
                <a:sym typeface="Arial"/>
              </a:rPr>
              <a:t>6</a:t>
            </a:r>
            <a:endParaRPr b="0" i="0" sz="1400" u="none" cap="none" strike="noStrike">
              <a:solidFill>
                <a:srgbClr val="000000"/>
              </a:solidFill>
              <a:latin typeface="Arial"/>
              <a:ea typeface="Arial"/>
              <a:cs typeface="Arial"/>
              <a:sym typeface="Arial"/>
            </a:endParaRPr>
          </a:p>
        </p:txBody>
      </p:sp>
      <p:cxnSp>
        <p:nvCxnSpPr>
          <p:cNvPr id="562" name="Google Shape;562;p21"/>
          <p:cNvCxnSpPr>
            <a:stCxn id="548" idx="2"/>
          </p:cNvCxnSpPr>
          <p:nvPr/>
        </p:nvCxnSpPr>
        <p:spPr>
          <a:xfrm rot="-5400000">
            <a:off x="2873439" y="3222834"/>
            <a:ext cx="1233300" cy="537000"/>
          </a:xfrm>
          <a:prstGeom prst="curvedConnector2">
            <a:avLst/>
          </a:prstGeom>
          <a:noFill/>
          <a:ln cap="flat" cmpd="sng" w="28575">
            <a:solidFill>
              <a:srgbClr val="C00000"/>
            </a:solidFill>
            <a:prstDash val="solid"/>
            <a:round/>
            <a:headEnd len="sm" w="sm" type="none"/>
            <a:tailEnd len="med" w="med" type="triangle"/>
          </a:ln>
        </p:spPr>
      </p:cxnSp>
      <p:cxnSp>
        <p:nvCxnSpPr>
          <p:cNvPr id="563" name="Google Shape;563;p21"/>
          <p:cNvCxnSpPr>
            <a:stCxn id="550" idx="2"/>
          </p:cNvCxnSpPr>
          <p:nvPr/>
        </p:nvCxnSpPr>
        <p:spPr>
          <a:xfrm flipH="1" rot="-5400000">
            <a:off x="7474235" y="2761013"/>
            <a:ext cx="592500" cy="388200"/>
          </a:xfrm>
          <a:prstGeom prst="curvedConnector2">
            <a:avLst/>
          </a:prstGeom>
          <a:noFill/>
          <a:ln cap="flat" cmpd="sng" w="28575">
            <a:solidFill>
              <a:srgbClr val="C00000"/>
            </a:solidFill>
            <a:prstDash val="solid"/>
            <a:round/>
            <a:headEnd len="sm" w="sm" type="none"/>
            <a:tailEnd len="med" w="med" type="triangle"/>
          </a:ln>
        </p:spPr>
      </p:cxnSp>
      <p:cxnSp>
        <p:nvCxnSpPr>
          <p:cNvPr id="564" name="Google Shape;564;p21"/>
          <p:cNvCxnSpPr>
            <a:stCxn id="551" idx="1"/>
          </p:cNvCxnSpPr>
          <p:nvPr/>
        </p:nvCxnSpPr>
        <p:spPr>
          <a:xfrm flipH="1" rot="10800000">
            <a:off x="5989613" y="2693593"/>
            <a:ext cx="617100" cy="615300"/>
          </a:xfrm>
          <a:prstGeom prst="curvedConnector3">
            <a:avLst>
              <a:gd fmla="val 50010" name="adj1"/>
            </a:avLst>
          </a:prstGeom>
          <a:noFill/>
          <a:ln cap="flat" cmpd="sng" w="28575">
            <a:solidFill>
              <a:srgbClr val="C00000"/>
            </a:solidFill>
            <a:prstDash val="solid"/>
            <a:round/>
            <a:headEnd len="sm" w="sm" type="none"/>
            <a:tailEnd len="med" w="med" type="triangle"/>
          </a:ln>
        </p:spPr>
      </p:cxnSp>
      <p:cxnSp>
        <p:nvCxnSpPr>
          <p:cNvPr id="565" name="Google Shape;565;p21"/>
          <p:cNvCxnSpPr/>
          <p:nvPr/>
        </p:nvCxnSpPr>
        <p:spPr>
          <a:xfrm>
            <a:off x="4467839" y="2828581"/>
            <a:ext cx="577500" cy="462000"/>
          </a:xfrm>
          <a:prstGeom prst="curvedConnector2">
            <a:avLst/>
          </a:prstGeom>
          <a:noFill/>
          <a:ln cap="flat" cmpd="sng" w="28575">
            <a:solidFill>
              <a:srgbClr val="C00000"/>
            </a:solidFill>
            <a:prstDash val="solid"/>
            <a:round/>
            <a:headEnd len="sm" w="sm" type="none"/>
            <a:tailEnd len="med" w="med" type="triangle"/>
          </a:ln>
        </p:spPr>
      </p:cxnSp>
      <p:cxnSp>
        <p:nvCxnSpPr>
          <p:cNvPr id="566" name="Google Shape;566;p21"/>
          <p:cNvCxnSpPr/>
          <p:nvPr/>
        </p:nvCxnSpPr>
        <p:spPr>
          <a:xfrm flipH="1" rot="-5400000">
            <a:off x="1951365" y="2707721"/>
            <a:ext cx="620400" cy="617100"/>
          </a:xfrm>
          <a:prstGeom prst="curvedConnector2">
            <a:avLst/>
          </a:prstGeom>
          <a:noFill/>
          <a:ln cap="flat" cmpd="sng" w="28575">
            <a:solidFill>
              <a:srgbClr val="C00000"/>
            </a:solidFill>
            <a:prstDash val="solid"/>
            <a:round/>
            <a:headEnd len="sm" w="sm" type="none"/>
            <a:tailEnd len="med" w="med" type="triangle"/>
          </a:ln>
        </p:spPr>
      </p:cxnSp>
      <p:sp>
        <p:nvSpPr>
          <p:cNvPr id="567" name="Google Shape;567;p21"/>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El m</a:t>
            </a:r>
            <a:r>
              <a:rPr lang="es-ES" sz="2400">
                <a:solidFill>
                  <a:srgbClr val="424242"/>
                </a:solidFill>
              </a:rPr>
              <a:t>è</a:t>
            </a:r>
            <a:r>
              <a:rPr b="0" i="0" lang="es-ES" sz="2400" u="none" cap="none" strike="noStrike">
                <a:solidFill>
                  <a:srgbClr val="424242"/>
                </a:solidFill>
                <a:latin typeface="Arial"/>
                <a:ea typeface="Arial"/>
                <a:cs typeface="Arial"/>
                <a:sym typeface="Arial"/>
              </a:rPr>
              <a:t>tod</a:t>
            </a:r>
            <a:r>
              <a:rPr lang="es-ES" sz="2400">
                <a:solidFill>
                  <a:srgbClr val="424242"/>
                </a:solidFill>
              </a:rPr>
              <a:t>e</a:t>
            </a:r>
            <a:r>
              <a:rPr b="0" i="0" lang="es-ES" sz="2400" u="none" cap="none" strike="noStrike">
                <a:solidFill>
                  <a:srgbClr val="424242"/>
                </a:solidFill>
                <a:latin typeface="Arial"/>
                <a:ea typeface="Arial"/>
                <a:cs typeface="Arial"/>
                <a:sym typeface="Arial"/>
              </a:rPr>
              <a:t> científic</a:t>
            </a:r>
            <a:endParaRPr b="0" i="0" sz="1400" u="none" cap="none" strike="noStrike">
              <a:solidFill>
                <a:srgbClr val="000000"/>
              </a:solidFill>
              <a:latin typeface="Arial"/>
              <a:ea typeface="Arial"/>
              <a:cs typeface="Arial"/>
              <a:sym typeface="Arial"/>
            </a:endParaRPr>
          </a:p>
        </p:txBody>
      </p:sp>
      <p:sp>
        <p:nvSpPr>
          <p:cNvPr id="568" name="Google Shape;568;p21"/>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2" name="Shape 572"/>
        <p:cNvGrpSpPr/>
        <p:nvPr/>
      </p:nvGrpSpPr>
      <p:grpSpPr>
        <a:xfrm>
          <a:off x="0" y="0"/>
          <a:ext cx="0" cy="0"/>
          <a:chOff x="0" y="0"/>
          <a:chExt cx="0" cy="0"/>
        </a:xfrm>
      </p:grpSpPr>
      <p:sp>
        <p:nvSpPr>
          <p:cNvPr id="573" name="Google Shape;573;g37137df03ed_0_71"/>
          <p:cNvSpPr/>
          <p:nvPr/>
        </p:nvSpPr>
        <p:spPr>
          <a:xfrm>
            <a:off x="137269" y="202132"/>
            <a:ext cx="8791355" cy="3742636"/>
          </a:xfrm>
          <a:custGeom>
            <a:rect b="b" l="l" r="r" t="t"/>
            <a:pathLst>
              <a:path extrusionOk="0" h="3742636" w="8791355">
                <a:moveTo>
                  <a:pt x="65216" y="107328"/>
                </a:moveTo>
                <a:cubicBezTo>
                  <a:pt x="162986" y="-123159"/>
                  <a:pt x="8312711" y="77210"/>
                  <a:pt x="8722594" y="107328"/>
                </a:cubicBezTo>
                <a:cubicBezTo>
                  <a:pt x="9027966" y="500091"/>
                  <a:pt x="8572022" y="2503648"/>
                  <a:pt x="8722594" y="3691077"/>
                </a:cubicBezTo>
                <a:cubicBezTo>
                  <a:pt x="5727941" y="3842088"/>
                  <a:pt x="1852139" y="3849948"/>
                  <a:pt x="139623" y="3703666"/>
                </a:cubicBezTo>
                <a:cubicBezTo>
                  <a:pt x="-51616" y="2404452"/>
                  <a:pt x="-12329" y="1421005"/>
                  <a:pt x="65216" y="107328"/>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574" name="Google Shape;574;g37137df03ed_0_71"/>
          <p:cNvSpPr txBox="1"/>
          <p:nvPr/>
        </p:nvSpPr>
        <p:spPr>
          <a:xfrm>
            <a:off x="1303587" y="1417488"/>
            <a:ext cx="6502800" cy="2216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424242"/>
              </a:buClr>
              <a:buSzPts val="1200"/>
              <a:buFont typeface="Arial"/>
              <a:buNone/>
            </a:pPr>
            <a:r>
              <a:rPr b="1" i="0" lang="es-ES" sz="1200" u="sng" cap="none" strike="noStrike">
                <a:solidFill>
                  <a:schemeClr val="dk2"/>
                </a:solidFill>
                <a:latin typeface="Arial"/>
                <a:ea typeface="Arial"/>
                <a:cs typeface="Arial"/>
                <a:sym typeface="Arial"/>
                <a:hlinkClick r:id="rId3">
                  <a:extLst>
                    <a:ext uri="{A12FA001-AC4F-418D-AE19-62706E023703}">
                      <ahyp:hlinkClr val="tx"/>
                    </a:ext>
                  </a:extLst>
                </a:hlinkClick>
              </a:rPr>
              <a:t>Salvant el meu territori amb la UMH. Programa d’enriquiment intel·lectual ©</a:t>
            </a:r>
            <a:r>
              <a:rPr b="1" i="0" lang="es-ES" sz="1200" u="none" cap="none" strike="noStrike">
                <a:solidFill>
                  <a:schemeClr val="dk2"/>
                </a:solidFill>
                <a:latin typeface="Arial"/>
                <a:ea typeface="Arial"/>
                <a:cs typeface="Arial"/>
                <a:sym typeface="Arial"/>
              </a:rPr>
              <a:t> </a:t>
            </a:r>
            <a:r>
              <a:rPr b="1" i="0" lang="es-ES" sz="1200" u="none" cap="none" strike="noStrike">
                <a:solidFill>
                  <a:srgbClr val="424242"/>
                </a:solidFill>
                <a:latin typeface="Arial"/>
                <a:ea typeface="Arial"/>
                <a:cs typeface="Arial"/>
                <a:sym typeface="Arial"/>
              </a:rPr>
              <a:t>2025 by IILP-UMH is licensed under CC BY-NC-ND 4.0. To view a copy of this license, visit </a:t>
            </a:r>
            <a:r>
              <a:rPr b="1" i="0" lang="es-ES" sz="1200" u="sng" cap="none" strike="noStrike">
                <a:solidFill>
                  <a:srgbClr val="424242"/>
                </a:solidFill>
                <a:latin typeface="Arial"/>
                <a:ea typeface="Arial"/>
                <a:cs typeface="Arial"/>
                <a:sym typeface="Arial"/>
                <a:hlinkClick r:id="rId4">
                  <a:extLst>
                    <a:ext uri="{A12FA001-AC4F-418D-AE19-62706E023703}">
                      <ahyp:hlinkClr val="tx"/>
                    </a:ext>
                  </a:extLst>
                </a:hlinkClick>
              </a:rPr>
              <a:t>https://creativecommons.org/licenses/by-nc-nd/4.0/</a:t>
            </a:r>
            <a:endParaRPr b="1" i="0" sz="1200" u="none" cap="none" strike="noStrike">
              <a:solidFill>
                <a:srgbClr val="42424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42424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42424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424242"/>
              </a:solidFill>
              <a:latin typeface="Arial"/>
              <a:ea typeface="Arial"/>
              <a:cs typeface="Arial"/>
              <a:sym typeface="Arial"/>
            </a:endParaRPr>
          </a:p>
          <a:p>
            <a:pPr indent="0" lvl="0" marL="0" marR="0" rtl="0" algn="l">
              <a:lnSpc>
                <a:spcPct val="100000"/>
              </a:lnSpc>
              <a:spcBef>
                <a:spcPts val="0"/>
              </a:spcBef>
              <a:spcAft>
                <a:spcPts val="0"/>
              </a:spcAft>
              <a:buClr>
                <a:srgbClr val="424242"/>
              </a:buClr>
              <a:buSzPts val="1200"/>
              <a:buFont typeface="Arial"/>
              <a:buNone/>
            </a:pPr>
            <a:r>
              <a:rPr b="1" i="0" lang="es-ES" sz="1200" u="none" cap="none" strike="noStrike">
                <a:solidFill>
                  <a:srgbClr val="424242"/>
                </a:solidFill>
                <a:latin typeface="Arial"/>
                <a:ea typeface="Arial"/>
                <a:cs typeface="Arial"/>
                <a:sym typeface="Arial"/>
              </a:rPr>
              <a:t>Per a citar aquesta obra, per favor, utilitzeu la referència següent:</a:t>
            </a:r>
            <a:endParaRPr b="1" i="0" sz="1200" u="none" cap="none" strike="noStrike">
              <a:solidFill>
                <a:srgbClr val="424242"/>
              </a:solidFill>
              <a:latin typeface="Arial"/>
              <a:ea typeface="Arial"/>
              <a:cs typeface="Arial"/>
              <a:sym typeface="Arial"/>
            </a:endParaRPr>
          </a:p>
          <a:p>
            <a:pPr indent="0" lvl="0" marL="0" marR="0" rtl="0" algn="l">
              <a:lnSpc>
                <a:spcPct val="100000"/>
              </a:lnSpc>
              <a:spcBef>
                <a:spcPts val="0"/>
              </a:spcBef>
              <a:spcAft>
                <a:spcPts val="0"/>
              </a:spcAft>
              <a:buClr>
                <a:srgbClr val="424242"/>
              </a:buClr>
              <a:buSzPts val="1200"/>
              <a:buFont typeface="Arial"/>
              <a:buNone/>
            </a:pPr>
            <a:r>
              <a:t/>
            </a:r>
            <a:endParaRPr b="1" i="0" sz="1200" u="none" cap="none" strike="noStrike">
              <a:solidFill>
                <a:srgbClr val="424242"/>
              </a:solidFill>
              <a:latin typeface="Arial"/>
              <a:ea typeface="Arial"/>
              <a:cs typeface="Arial"/>
              <a:sym typeface="Arial"/>
            </a:endParaRPr>
          </a:p>
          <a:p>
            <a:pPr indent="0" lvl="0" marL="0" marR="0" rtl="0" algn="l">
              <a:lnSpc>
                <a:spcPct val="100000"/>
              </a:lnSpc>
              <a:spcBef>
                <a:spcPts val="0"/>
              </a:spcBef>
              <a:spcAft>
                <a:spcPts val="0"/>
              </a:spcAft>
              <a:buClr>
                <a:srgbClr val="424242"/>
              </a:buClr>
              <a:buSzPts val="1200"/>
              <a:buFont typeface="Arial"/>
              <a:buNone/>
            </a:pPr>
            <a:r>
              <a:rPr b="1" i="0" lang="es-ES" sz="1200" u="none" cap="none" strike="noStrike">
                <a:solidFill>
                  <a:srgbClr val="424242"/>
                </a:solidFill>
                <a:latin typeface="Arial"/>
                <a:ea typeface="Arial"/>
                <a:cs typeface="Arial"/>
                <a:sym typeface="Arial"/>
              </a:rPr>
              <a:t>Cognoms i nom de la persona o persones que signen aquest document (2025). Títol del document. Programa d’enriquiment intel·lectual Salvant el meu territori. Universitat Miguel Hernández d’Elx. Disponible en https://salvandomiterritorio.umh.es/</a:t>
            </a:r>
            <a:endParaRPr b="1" i="0" sz="1200" u="none" cap="none" strike="noStrike">
              <a:solidFill>
                <a:srgbClr val="424242"/>
              </a:solidFill>
              <a:latin typeface="Arial"/>
              <a:ea typeface="Arial"/>
              <a:cs typeface="Arial"/>
              <a:sym typeface="Arial"/>
            </a:endParaRPr>
          </a:p>
        </p:txBody>
      </p:sp>
      <p:grpSp>
        <p:nvGrpSpPr>
          <p:cNvPr id="575" name="Google Shape;575;g37137df03ed_0_71"/>
          <p:cNvGrpSpPr/>
          <p:nvPr/>
        </p:nvGrpSpPr>
        <p:grpSpPr>
          <a:xfrm>
            <a:off x="1560797" y="4169916"/>
            <a:ext cx="6335656" cy="594167"/>
            <a:chOff x="1280599" y="4169916"/>
            <a:chExt cx="6335656" cy="594167"/>
          </a:xfrm>
        </p:grpSpPr>
        <p:grpSp>
          <p:nvGrpSpPr>
            <p:cNvPr id="576" name="Google Shape;576;g37137df03ed_0_71"/>
            <p:cNvGrpSpPr/>
            <p:nvPr/>
          </p:nvGrpSpPr>
          <p:grpSpPr>
            <a:xfrm>
              <a:off x="6337375" y="4169916"/>
              <a:ext cx="1278880" cy="594167"/>
              <a:chOff x="-2844824" y="2492896"/>
              <a:chExt cx="3200400" cy="1486904"/>
            </a:xfrm>
          </p:grpSpPr>
          <p:pic>
            <p:nvPicPr>
              <p:cNvPr descr="PRIMERA-ARTICULACION-COLOR-CMYK_ok.jpg" id="577" name="Google Shape;577;g37137df03ed_0_71"/>
              <p:cNvPicPr preferRelativeResize="0"/>
              <p:nvPr/>
            </p:nvPicPr>
            <p:blipFill rotWithShape="1">
              <a:blip r:embed="rId5">
                <a:alphaModFix/>
              </a:blip>
              <a:srcRect b="0" l="0" r="0" t="0"/>
              <a:stretch/>
            </p:blipFill>
            <p:spPr>
              <a:xfrm>
                <a:off x="-2772816" y="2492896"/>
                <a:ext cx="3024338" cy="1240278"/>
              </a:xfrm>
              <a:prstGeom prst="rect">
                <a:avLst/>
              </a:prstGeom>
              <a:noFill/>
              <a:ln>
                <a:noFill/>
              </a:ln>
            </p:spPr>
          </p:pic>
          <p:sp>
            <p:nvSpPr>
              <p:cNvPr id="578" name="Google Shape;578;g37137df03ed_0_71"/>
              <p:cNvSpPr txBox="1"/>
              <p:nvPr/>
            </p:nvSpPr>
            <p:spPr>
              <a:xfrm>
                <a:off x="-2844824" y="3429000"/>
                <a:ext cx="3200400" cy="550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00"/>
                  <a:buFont typeface="Arial"/>
                  <a:buNone/>
                </a:pPr>
                <a:r>
                  <a:rPr b="0" i="0" lang="es-ES" sz="600" u="none" cap="none" strike="noStrike">
                    <a:solidFill>
                      <a:srgbClr val="000000"/>
                    </a:solidFill>
                    <a:latin typeface="Calibri"/>
                    <a:ea typeface="Calibri"/>
                    <a:cs typeface="Calibri"/>
                    <a:sym typeface="Calibri"/>
                  </a:rPr>
                  <a:t>Vicerrectorado de Estudiantes </a:t>
                </a:r>
                <a:br>
                  <a:rPr b="0" i="0" lang="es-ES" sz="600" u="none" cap="none" strike="noStrike">
                    <a:solidFill>
                      <a:srgbClr val="000000"/>
                    </a:solidFill>
                    <a:latin typeface="Calibri"/>
                    <a:ea typeface="Calibri"/>
                    <a:cs typeface="Calibri"/>
                    <a:sym typeface="Calibri"/>
                  </a:rPr>
                </a:br>
                <a:r>
                  <a:rPr b="0" i="0" lang="es-ES" sz="600" u="none" cap="none" strike="noStrike">
                    <a:solidFill>
                      <a:srgbClr val="000000"/>
                    </a:solidFill>
                    <a:latin typeface="Calibri"/>
                    <a:ea typeface="Calibri"/>
                    <a:cs typeface="Calibri"/>
                    <a:sym typeface="Calibri"/>
                  </a:rPr>
                  <a:t>y Coordinación</a:t>
                </a:r>
                <a:endParaRPr b="0" i="0" sz="600" u="none" cap="none" strike="noStrike">
                  <a:solidFill>
                    <a:srgbClr val="888888"/>
                  </a:solidFill>
                  <a:latin typeface="Calibri"/>
                  <a:ea typeface="Calibri"/>
                  <a:cs typeface="Calibri"/>
                  <a:sym typeface="Calibri"/>
                </a:endParaRPr>
              </a:p>
            </p:txBody>
          </p:sp>
        </p:grpSp>
        <p:pic>
          <p:nvPicPr>
            <p:cNvPr descr="iilp" id="579" name="Google Shape;579;g37137df03ed_0_71"/>
            <p:cNvPicPr preferRelativeResize="0"/>
            <p:nvPr/>
          </p:nvPicPr>
          <p:blipFill rotWithShape="1">
            <a:blip r:embed="rId6">
              <a:alphaModFix/>
            </a:blip>
            <a:srcRect b="0" l="0" r="0" t="0"/>
            <a:stretch/>
          </p:blipFill>
          <p:spPr>
            <a:xfrm>
              <a:off x="3856233" y="4277736"/>
              <a:ext cx="2148257" cy="378526"/>
            </a:xfrm>
            <a:prstGeom prst="rect">
              <a:avLst/>
            </a:prstGeom>
            <a:noFill/>
            <a:ln>
              <a:noFill/>
            </a:ln>
          </p:spPr>
        </p:pic>
        <p:pic>
          <p:nvPicPr>
            <p:cNvPr id="580" name="Google Shape;580;g37137df03ed_0_71"/>
            <p:cNvPicPr preferRelativeResize="0"/>
            <p:nvPr/>
          </p:nvPicPr>
          <p:blipFill rotWithShape="1">
            <a:blip r:embed="rId7">
              <a:alphaModFix/>
            </a:blip>
            <a:srcRect b="0" l="0" r="0" t="0"/>
            <a:stretch/>
          </p:blipFill>
          <p:spPr>
            <a:xfrm>
              <a:off x="1280599" y="4273412"/>
              <a:ext cx="2242750" cy="387175"/>
            </a:xfrm>
            <a:prstGeom prst="rect">
              <a:avLst/>
            </a:prstGeom>
            <a:noFill/>
            <a:ln>
              <a:noFill/>
            </a:ln>
          </p:spPr>
        </p:pic>
      </p:grpSp>
      <p:sp>
        <p:nvSpPr>
          <p:cNvPr id="581" name="Google Shape;581;g37137df03ed_0_71"/>
          <p:cNvSpPr/>
          <p:nvPr/>
        </p:nvSpPr>
        <p:spPr>
          <a:xfrm>
            <a:off x="0" y="0"/>
            <a:ext cx="9144000" cy="4572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Dibujo con letras blancas&#10;&#10;El contenido generado por IA puede ser incorrecto." id="582" name="Google Shape;582;g37137df03ed_0_71"/>
          <p:cNvPicPr preferRelativeResize="0"/>
          <p:nvPr/>
        </p:nvPicPr>
        <p:blipFill rotWithShape="1">
          <a:blip r:embed="rId8">
            <a:alphaModFix/>
          </a:blip>
          <a:srcRect b="0" l="0" r="0" t="0"/>
          <a:stretch/>
        </p:blipFill>
        <p:spPr>
          <a:xfrm>
            <a:off x="4090193" y="990600"/>
            <a:ext cx="963613" cy="334963"/>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86" name="Shape 586"/>
        <p:cNvGrpSpPr/>
        <p:nvPr/>
      </p:nvGrpSpPr>
      <p:grpSpPr>
        <a:xfrm>
          <a:off x="0" y="0"/>
          <a:ext cx="0" cy="0"/>
          <a:chOff x="0" y="0"/>
          <a:chExt cx="0" cy="0"/>
        </a:xfrm>
      </p:grpSpPr>
      <p:sp>
        <p:nvSpPr>
          <p:cNvPr id="587" name="Google Shape;587;g3708abcfe88_0_413"/>
          <p:cNvSpPr/>
          <p:nvPr/>
        </p:nvSpPr>
        <p:spPr>
          <a:xfrm>
            <a:off x="137269" y="202132"/>
            <a:ext cx="8791355" cy="3742636"/>
          </a:xfrm>
          <a:custGeom>
            <a:rect b="b" l="l" r="r" t="t"/>
            <a:pathLst>
              <a:path extrusionOk="0" h="3742636" w="8791355">
                <a:moveTo>
                  <a:pt x="65216" y="107328"/>
                </a:moveTo>
                <a:cubicBezTo>
                  <a:pt x="162986" y="-123159"/>
                  <a:pt x="8312711" y="77210"/>
                  <a:pt x="8722594" y="107328"/>
                </a:cubicBezTo>
                <a:cubicBezTo>
                  <a:pt x="9027966" y="500091"/>
                  <a:pt x="8572022" y="2503648"/>
                  <a:pt x="8722594" y="3691077"/>
                </a:cubicBezTo>
                <a:cubicBezTo>
                  <a:pt x="5727941" y="3842088"/>
                  <a:pt x="1852139" y="3849948"/>
                  <a:pt x="139623" y="3703666"/>
                </a:cubicBezTo>
                <a:cubicBezTo>
                  <a:pt x="-51616" y="2404452"/>
                  <a:pt x="-12329" y="1421005"/>
                  <a:pt x="65216" y="107328"/>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grpSp>
        <p:nvGrpSpPr>
          <p:cNvPr id="588" name="Google Shape;588;g3708abcfe88_0_413"/>
          <p:cNvGrpSpPr/>
          <p:nvPr/>
        </p:nvGrpSpPr>
        <p:grpSpPr>
          <a:xfrm>
            <a:off x="1560797" y="4169916"/>
            <a:ext cx="6335656" cy="594167"/>
            <a:chOff x="1280599" y="4169916"/>
            <a:chExt cx="6335656" cy="594167"/>
          </a:xfrm>
        </p:grpSpPr>
        <p:grpSp>
          <p:nvGrpSpPr>
            <p:cNvPr id="589" name="Google Shape;589;g3708abcfe88_0_413"/>
            <p:cNvGrpSpPr/>
            <p:nvPr/>
          </p:nvGrpSpPr>
          <p:grpSpPr>
            <a:xfrm>
              <a:off x="6337375" y="4169916"/>
              <a:ext cx="1278880" cy="594167"/>
              <a:chOff x="-2844824" y="2492896"/>
              <a:chExt cx="3200400" cy="1486904"/>
            </a:xfrm>
          </p:grpSpPr>
          <p:pic>
            <p:nvPicPr>
              <p:cNvPr descr="PRIMERA-ARTICULACION-COLOR-CMYK_ok.jpg" id="590" name="Google Shape;590;g3708abcfe88_0_413"/>
              <p:cNvPicPr preferRelativeResize="0"/>
              <p:nvPr/>
            </p:nvPicPr>
            <p:blipFill rotWithShape="1">
              <a:blip r:embed="rId3">
                <a:alphaModFix/>
              </a:blip>
              <a:srcRect b="0" l="0" r="0" t="0"/>
              <a:stretch/>
            </p:blipFill>
            <p:spPr>
              <a:xfrm>
                <a:off x="-2772816" y="2492896"/>
                <a:ext cx="3024338" cy="1240278"/>
              </a:xfrm>
              <a:prstGeom prst="rect">
                <a:avLst/>
              </a:prstGeom>
              <a:noFill/>
              <a:ln>
                <a:noFill/>
              </a:ln>
            </p:spPr>
          </p:pic>
          <p:sp>
            <p:nvSpPr>
              <p:cNvPr id="591" name="Google Shape;591;g3708abcfe88_0_413"/>
              <p:cNvSpPr txBox="1"/>
              <p:nvPr/>
            </p:nvSpPr>
            <p:spPr>
              <a:xfrm>
                <a:off x="-2844824" y="3429000"/>
                <a:ext cx="3200400" cy="550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00"/>
                  <a:buFont typeface="Arial"/>
                  <a:buNone/>
                </a:pPr>
                <a:r>
                  <a:rPr b="0" i="0" lang="es-ES" sz="600" u="none" cap="none" strike="noStrike">
                    <a:solidFill>
                      <a:srgbClr val="000000"/>
                    </a:solidFill>
                    <a:latin typeface="Calibri"/>
                    <a:ea typeface="Calibri"/>
                    <a:cs typeface="Calibri"/>
                    <a:sym typeface="Calibri"/>
                  </a:rPr>
                  <a:t>Vicerrectorado de Estudiantes </a:t>
                </a:r>
                <a:br>
                  <a:rPr b="0" i="0" lang="es-ES" sz="600" u="none" cap="none" strike="noStrike">
                    <a:solidFill>
                      <a:srgbClr val="000000"/>
                    </a:solidFill>
                    <a:latin typeface="Calibri"/>
                    <a:ea typeface="Calibri"/>
                    <a:cs typeface="Calibri"/>
                    <a:sym typeface="Calibri"/>
                  </a:rPr>
                </a:br>
                <a:r>
                  <a:rPr b="0" i="0" lang="es-ES" sz="600" u="none" cap="none" strike="noStrike">
                    <a:solidFill>
                      <a:srgbClr val="000000"/>
                    </a:solidFill>
                    <a:latin typeface="Calibri"/>
                    <a:ea typeface="Calibri"/>
                    <a:cs typeface="Calibri"/>
                    <a:sym typeface="Calibri"/>
                  </a:rPr>
                  <a:t>y Coordinación</a:t>
                </a:r>
                <a:endParaRPr b="0" i="0" sz="600" u="none" cap="none" strike="noStrike">
                  <a:solidFill>
                    <a:srgbClr val="888888"/>
                  </a:solidFill>
                  <a:latin typeface="Calibri"/>
                  <a:ea typeface="Calibri"/>
                  <a:cs typeface="Calibri"/>
                  <a:sym typeface="Calibri"/>
                </a:endParaRPr>
              </a:p>
            </p:txBody>
          </p:sp>
        </p:grpSp>
        <p:pic>
          <p:nvPicPr>
            <p:cNvPr descr="iilp" id="592" name="Google Shape;592;g3708abcfe88_0_413"/>
            <p:cNvPicPr preferRelativeResize="0"/>
            <p:nvPr/>
          </p:nvPicPr>
          <p:blipFill rotWithShape="1">
            <a:blip r:embed="rId4">
              <a:alphaModFix/>
            </a:blip>
            <a:srcRect b="0" l="0" r="0" t="0"/>
            <a:stretch/>
          </p:blipFill>
          <p:spPr>
            <a:xfrm>
              <a:off x="3856233" y="4277736"/>
              <a:ext cx="2148257" cy="378526"/>
            </a:xfrm>
            <a:prstGeom prst="rect">
              <a:avLst/>
            </a:prstGeom>
            <a:noFill/>
            <a:ln>
              <a:noFill/>
            </a:ln>
          </p:spPr>
        </p:pic>
        <p:pic>
          <p:nvPicPr>
            <p:cNvPr id="593" name="Google Shape;593;g3708abcfe88_0_413"/>
            <p:cNvPicPr preferRelativeResize="0"/>
            <p:nvPr/>
          </p:nvPicPr>
          <p:blipFill rotWithShape="1">
            <a:blip r:embed="rId5">
              <a:alphaModFix/>
            </a:blip>
            <a:srcRect b="0" l="0" r="0" t="0"/>
            <a:stretch/>
          </p:blipFill>
          <p:spPr>
            <a:xfrm>
              <a:off x="1280599" y="4273412"/>
              <a:ext cx="2242750" cy="387175"/>
            </a:xfrm>
            <a:prstGeom prst="rect">
              <a:avLst/>
            </a:prstGeom>
            <a:noFill/>
            <a:ln>
              <a:noFill/>
            </a:ln>
          </p:spPr>
        </p:pic>
      </p:grpSp>
      <p:sp>
        <p:nvSpPr>
          <p:cNvPr id="594" name="Google Shape;594;g3708abcfe88_0_413"/>
          <p:cNvSpPr txBox="1"/>
          <p:nvPr/>
        </p:nvSpPr>
        <p:spPr>
          <a:xfrm>
            <a:off x="539750" y="2454616"/>
            <a:ext cx="8096400" cy="1108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200"/>
              <a:buFont typeface="Arial"/>
              <a:buNone/>
            </a:pPr>
            <a:r>
              <a:rPr b="1" i="0" lang="es-ES" sz="1200" u="none" cap="none" strike="noStrike">
                <a:solidFill>
                  <a:schemeClr val="dk2"/>
                </a:solidFill>
                <a:latin typeface="Arial"/>
                <a:ea typeface="Arial"/>
                <a:cs typeface="Arial"/>
                <a:sym typeface="Arial"/>
              </a:rPr>
              <a:t>Ángeles Gómez Martínez</a:t>
            </a:r>
            <a:endParaRPr b="1" i="0" sz="1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0" i="0" lang="es-ES" sz="1200" u="sng" cap="none" strike="noStrike">
                <a:solidFill>
                  <a:schemeClr val="dk2"/>
                </a:solidFill>
                <a:latin typeface="Arial"/>
                <a:ea typeface="Arial"/>
                <a:cs typeface="Arial"/>
                <a:sym typeface="Arial"/>
                <a:hlinkClick r:id="rId6">
                  <a:extLst>
                    <a:ext uri="{A12FA001-AC4F-418D-AE19-62706E023703}">
                      <ahyp:hlinkClr val="tx"/>
                    </a:ext>
                  </a:extLst>
                </a:hlinkClick>
              </a:rPr>
              <a:t>a.gomez@umh.es</a:t>
            </a:r>
            <a:r>
              <a:rPr b="0" i="0" lang="es-ES" sz="1200" u="none" cap="none" strike="noStrike">
                <a:solidFill>
                  <a:schemeClr val="dk2"/>
                </a:solidFill>
                <a:latin typeface="Arial"/>
                <a:ea typeface="Arial"/>
                <a:cs typeface="Arial"/>
                <a:sym typeface="Arial"/>
              </a:rPr>
              <a:t> </a:t>
            </a:r>
            <a:br>
              <a:rPr b="0" i="0" lang="es-ES" sz="1200" u="none" cap="none" strike="noStrike">
                <a:solidFill>
                  <a:schemeClr val="dk2"/>
                </a:solidFill>
                <a:latin typeface="Arial"/>
                <a:ea typeface="Arial"/>
                <a:cs typeface="Arial"/>
                <a:sym typeface="Arial"/>
              </a:rPr>
            </a:br>
            <a:endParaRPr b="0" i="0" sz="1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1" i="0" lang="es-ES" sz="1200" u="none" cap="none" strike="noStrike">
                <a:solidFill>
                  <a:schemeClr val="dk2"/>
                </a:solidFill>
                <a:latin typeface="Arial"/>
                <a:ea typeface="Arial"/>
                <a:cs typeface="Arial"/>
                <a:sym typeface="Arial"/>
              </a:rPr>
              <a:t>Begoña Ivars Nicolás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0" i="0" lang="es-ES" sz="1200" u="sng" cap="none" strike="noStrike">
                <a:solidFill>
                  <a:schemeClr val="dk2"/>
                </a:solidFill>
                <a:latin typeface="Arial"/>
                <a:ea typeface="Arial"/>
                <a:cs typeface="Arial"/>
                <a:sym typeface="Arial"/>
                <a:hlinkClick r:id="rId7">
                  <a:extLst>
                    <a:ext uri="{A12FA001-AC4F-418D-AE19-62706E023703}">
                      <ahyp:hlinkClr val="tx"/>
                    </a:ext>
                  </a:extLst>
                </a:hlinkClick>
              </a:rPr>
              <a:t>bivars@umh.es</a:t>
            </a:r>
            <a:r>
              <a:rPr b="0" i="0" lang="es-ES" sz="1200" u="none" cap="none" strike="noStrike">
                <a:solidFill>
                  <a:schemeClr val="dk2"/>
                </a:solidFill>
                <a:latin typeface="Arial"/>
                <a:ea typeface="Arial"/>
                <a:cs typeface="Arial"/>
                <a:sym typeface="Arial"/>
              </a:rPr>
              <a:t> </a:t>
            </a:r>
            <a:endParaRPr b="0" i="0" sz="1200" u="none" cap="none" strike="noStrike">
              <a:solidFill>
                <a:schemeClr val="dk2"/>
              </a:solidFill>
              <a:latin typeface="Arial"/>
              <a:ea typeface="Arial"/>
              <a:cs typeface="Arial"/>
              <a:sym typeface="Arial"/>
            </a:endParaRPr>
          </a:p>
        </p:txBody>
      </p:sp>
      <p:sp>
        <p:nvSpPr>
          <p:cNvPr id="595" name="Google Shape;595;g3708abcfe88_0_413"/>
          <p:cNvSpPr txBox="1"/>
          <p:nvPr/>
        </p:nvSpPr>
        <p:spPr>
          <a:xfrm>
            <a:off x="692150" y="1052514"/>
            <a:ext cx="8096400" cy="1503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0" i="0" lang="es-ES" sz="3000" u="none" cap="none" strike="noStrike">
                <a:solidFill>
                  <a:srgbClr val="C00000"/>
                </a:solidFill>
                <a:latin typeface="Arial"/>
                <a:ea typeface="Arial"/>
                <a:cs typeface="Arial"/>
                <a:sym typeface="Arial"/>
              </a:rPr>
              <a:t>Taller d’Investigació i Mètode científic</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1800"/>
              </a:spcBef>
              <a:spcAft>
                <a:spcPts val="0"/>
              </a:spcAft>
              <a:buClr>
                <a:srgbClr val="000000"/>
              </a:buClr>
              <a:buSzPts val="4000"/>
              <a:buFont typeface="Arial"/>
              <a:buNone/>
            </a:pPr>
            <a:r>
              <a:rPr b="0" i="0" lang="es-ES" sz="4000" u="none" cap="none" strike="noStrike">
                <a:solidFill>
                  <a:srgbClr val="424242"/>
                </a:solidFill>
                <a:latin typeface="Arial"/>
                <a:ea typeface="Arial"/>
                <a:cs typeface="Arial"/>
                <a:sym typeface="Arial"/>
              </a:rPr>
              <a:t>Gràcies</a:t>
            </a:r>
            <a:endParaRPr b="0" i="0" sz="3000" u="none" cap="none" strike="noStrike">
              <a:solidFill>
                <a:srgbClr val="C00000"/>
              </a:solidFill>
              <a:latin typeface="Bebas Neue"/>
              <a:ea typeface="Bebas Neue"/>
              <a:cs typeface="Bebas Neue"/>
              <a:sym typeface="Bebas Neue"/>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02" name="Shape 202"/>
        <p:cNvGrpSpPr/>
        <p:nvPr/>
      </p:nvGrpSpPr>
      <p:grpSpPr>
        <a:xfrm>
          <a:off x="0" y="0"/>
          <a:ext cx="0" cy="0"/>
          <a:chOff x="0" y="0"/>
          <a:chExt cx="0" cy="0"/>
        </a:xfrm>
      </p:grpSpPr>
      <p:sp>
        <p:nvSpPr>
          <p:cNvPr id="203" name="Google Shape;203;g3708abcfe88_0_125"/>
          <p:cNvSpPr txBox="1"/>
          <p:nvPr/>
        </p:nvSpPr>
        <p:spPr>
          <a:xfrm>
            <a:off x="5660013" y="2546220"/>
            <a:ext cx="2757600" cy="774300"/>
          </a:xfrm>
          <a:prstGeom prst="rect">
            <a:avLst/>
          </a:prstGeom>
          <a:solidFill>
            <a:srgbClr val="FFEBEB"/>
          </a:solid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0" i="0" lang="es-ES" sz="1400" u="none" cap="none" strike="noStrike">
                <a:solidFill>
                  <a:srgbClr val="C00000"/>
                </a:solidFill>
                <a:latin typeface="Arial"/>
                <a:ea typeface="Arial"/>
                <a:cs typeface="Arial"/>
                <a:sym typeface="Arial"/>
              </a:rPr>
              <a:t>Conéixer</a:t>
            </a:r>
            <a:r>
              <a:rPr b="0" i="0" lang="es-ES" sz="1400" u="none" cap="none" strike="noStrike">
                <a:solidFill>
                  <a:srgbClr val="000000"/>
                </a:solidFill>
                <a:latin typeface="Arial"/>
                <a:ea typeface="Arial"/>
                <a:cs typeface="Arial"/>
                <a:sym typeface="Arial"/>
              </a:rPr>
              <a:t> els passos per a</a:t>
            </a:r>
            <a:endParaRPr b="0" i="0" sz="1400" u="none" cap="none" strike="noStrike">
              <a:solidFill>
                <a:srgbClr val="000000"/>
              </a:solidFill>
              <a:latin typeface="Arial"/>
              <a:ea typeface="Arial"/>
              <a:cs typeface="Arial"/>
              <a:sym typeface="Arial"/>
            </a:endParaRPr>
          </a:p>
          <a:p>
            <a:pPr indent="0" lvl="0" marL="127000" marR="0" rtl="0" algn="l">
              <a:lnSpc>
                <a:spcPct val="100000"/>
              </a:lnSpc>
              <a:spcBef>
                <a:spcPts val="0"/>
              </a:spcBef>
              <a:spcAft>
                <a:spcPts val="0"/>
              </a:spcAft>
              <a:buClr>
                <a:srgbClr val="000000"/>
              </a:buClr>
              <a:buSzPts val="1600"/>
              <a:buFont typeface="Roboto"/>
              <a:buNone/>
            </a:pPr>
            <a:r>
              <a:rPr b="0" i="0" lang="es-ES" sz="1400" u="none" cap="none" strike="noStrike">
                <a:solidFill>
                  <a:srgbClr val="000000"/>
                </a:solidFill>
                <a:latin typeface="Arial"/>
                <a:ea typeface="Arial"/>
                <a:cs typeface="Arial"/>
                <a:sym typeface="Arial"/>
              </a:rPr>
              <a:t>desenvolupar una investigació de manera científica.</a:t>
            </a:r>
            <a:endParaRPr b="0" i="0" sz="1400" u="none" cap="none" strike="noStrike">
              <a:solidFill>
                <a:srgbClr val="000000"/>
              </a:solidFill>
              <a:latin typeface="Arial"/>
              <a:ea typeface="Arial"/>
              <a:cs typeface="Arial"/>
              <a:sym typeface="Arial"/>
            </a:endParaRPr>
          </a:p>
          <a:p>
            <a:pPr indent="0" lvl="0" marL="127000" marR="0" rtl="0" algn="l">
              <a:lnSpc>
                <a:spcPct val="100000"/>
              </a:lnSpc>
              <a:spcBef>
                <a:spcPts val="0"/>
              </a:spcBef>
              <a:spcAft>
                <a:spcPts val="0"/>
              </a:spcAft>
              <a:buClr>
                <a:srgbClr val="000000"/>
              </a:buClr>
              <a:buSzPts val="1600"/>
              <a:buFont typeface="Roboto"/>
              <a:buNone/>
            </a:pPr>
            <a:r>
              <a:t/>
            </a:r>
            <a:endParaRPr b="0" i="0" sz="1400" u="none" cap="none" strike="noStrike">
              <a:solidFill>
                <a:srgbClr val="000000"/>
              </a:solidFill>
              <a:latin typeface="Arial"/>
              <a:ea typeface="Arial"/>
              <a:cs typeface="Arial"/>
              <a:sym typeface="Arial"/>
            </a:endParaRPr>
          </a:p>
        </p:txBody>
      </p:sp>
      <p:sp>
        <p:nvSpPr>
          <p:cNvPr id="204" name="Google Shape;204;g3708abcfe88_0_125"/>
          <p:cNvSpPr/>
          <p:nvPr/>
        </p:nvSpPr>
        <p:spPr>
          <a:xfrm>
            <a:off x="5660013" y="2546220"/>
            <a:ext cx="2767148" cy="765810"/>
          </a:xfrm>
          <a:custGeom>
            <a:rect b="b" l="l" r="r" t="t"/>
            <a:pathLst>
              <a:path extrusionOk="0" h="765810" w="2767148">
                <a:moveTo>
                  <a:pt x="20527" y="21961"/>
                </a:moveTo>
                <a:cubicBezTo>
                  <a:pt x="55200" y="-24610"/>
                  <a:pt x="2628199" y="13633"/>
                  <a:pt x="2745505" y="21961"/>
                </a:cubicBezTo>
                <a:cubicBezTo>
                  <a:pt x="2807366" y="99703"/>
                  <a:pt x="2738428" y="511797"/>
                  <a:pt x="2745505" y="755260"/>
                </a:cubicBezTo>
                <a:cubicBezTo>
                  <a:pt x="1799750" y="799178"/>
                  <a:pt x="583057" y="796957"/>
                  <a:pt x="43947" y="757836"/>
                </a:cubicBezTo>
                <a:cubicBezTo>
                  <a:pt x="12922" y="496429"/>
                  <a:pt x="-23774" y="286749"/>
                  <a:pt x="20527" y="2196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05" name="Google Shape;205;g3708abcfe88_0_125"/>
          <p:cNvSpPr txBox="1"/>
          <p:nvPr>
            <p:ph idx="4294967295" type="body"/>
          </p:nvPr>
        </p:nvSpPr>
        <p:spPr>
          <a:xfrm>
            <a:off x="4998961" y="1604440"/>
            <a:ext cx="3558900" cy="590100"/>
          </a:xfrm>
          <a:prstGeom prst="rect">
            <a:avLst/>
          </a:prstGeom>
          <a:solidFill>
            <a:srgbClr val="FFEBEB"/>
          </a:solidFill>
          <a:ln>
            <a:noFill/>
          </a:ln>
        </p:spPr>
        <p:txBody>
          <a:bodyPr anchorCtr="0" anchor="t" bIns="91425" lIns="91425" spcFirstLastPara="1" rIns="91425" wrap="square" tIns="91425">
            <a:noAutofit/>
          </a:bodyPr>
          <a:lstStyle/>
          <a:p>
            <a:pPr indent="0" lvl="0" marL="127000" rtl="0" algn="l">
              <a:lnSpc>
                <a:spcPct val="100000"/>
              </a:lnSpc>
              <a:spcBef>
                <a:spcPts val="0"/>
              </a:spcBef>
              <a:spcAft>
                <a:spcPts val="0"/>
              </a:spcAft>
              <a:buClr>
                <a:srgbClr val="000000"/>
              </a:buClr>
              <a:buSzPts val="1600"/>
              <a:buNone/>
            </a:pPr>
            <a:r>
              <a:rPr lang="es-ES" sz="1400">
                <a:solidFill>
                  <a:srgbClr val="C00000"/>
                </a:solidFill>
                <a:latin typeface="Arial"/>
                <a:ea typeface="Arial"/>
                <a:cs typeface="Arial"/>
                <a:sym typeface="Arial"/>
              </a:rPr>
              <a:t>Entendre</a:t>
            </a:r>
            <a:r>
              <a:rPr lang="es-ES" sz="1400">
                <a:solidFill>
                  <a:srgbClr val="000000"/>
                </a:solidFill>
                <a:latin typeface="Arial"/>
                <a:ea typeface="Arial"/>
                <a:cs typeface="Arial"/>
                <a:sym typeface="Arial"/>
              </a:rPr>
              <a:t> per què és important</a:t>
            </a:r>
            <a:endParaRPr sz="1400">
              <a:solidFill>
                <a:srgbClr val="000000"/>
              </a:solidFill>
              <a:latin typeface="Arial"/>
              <a:ea typeface="Arial"/>
              <a:cs typeface="Arial"/>
              <a:sym typeface="Arial"/>
            </a:endParaRPr>
          </a:p>
          <a:p>
            <a:pPr indent="0" lvl="0" marL="127000" rtl="0" algn="l">
              <a:lnSpc>
                <a:spcPct val="100000"/>
              </a:lnSpc>
              <a:spcBef>
                <a:spcPts val="0"/>
              </a:spcBef>
              <a:spcAft>
                <a:spcPts val="0"/>
              </a:spcAft>
              <a:buClr>
                <a:srgbClr val="000000"/>
              </a:buClr>
              <a:buSzPts val="1600"/>
              <a:buNone/>
            </a:pPr>
            <a:r>
              <a:rPr lang="es-ES" sz="1400">
                <a:solidFill>
                  <a:srgbClr val="000000"/>
                </a:solidFill>
                <a:latin typeface="Arial"/>
                <a:ea typeface="Arial"/>
                <a:cs typeface="Arial"/>
                <a:sym typeface="Arial"/>
              </a:rPr>
              <a:t>investigar aplicant el mètode científic.</a:t>
            </a:r>
            <a:endParaRPr sz="1400">
              <a:solidFill>
                <a:srgbClr val="000000"/>
              </a:solidFill>
              <a:latin typeface="Arial"/>
              <a:ea typeface="Arial"/>
              <a:cs typeface="Arial"/>
              <a:sym typeface="Arial"/>
            </a:endParaRPr>
          </a:p>
          <a:p>
            <a:pPr indent="0" lvl="0" marL="127000" rtl="0" algn="l">
              <a:lnSpc>
                <a:spcPct val="100000"/>
              </a:lnSpc>
              <a:spcBef>
                <a:spcPts val="0"/>
              </a:spcBef>
              <a:spcAft>
                <a:spcPts val="0"/>
              </a:spcAft>
              <a:buClr>
                <a:srgbClr val="000000"/>
              </a:buClr>
              <a:buSzPts val="1600"/>
              <a:buNone/>
            </a:pPr>
            <a:r>
              <a:t/>
            </a:r>
            <a:endParaRPr sz="1400">
              <a:solidFill>
                <a:srgbClr val="000000"/>
              </a:solidFill>
              <a:latin typeface="Arial"/>
              <a:ea typeface="Arial"/>
              <a:cs typeface="Arial"/>
              <a:sym typeface="Arial"/>
            </a:endParaRPr>
          </a:p>
        </p:txBody>
      </p:sp>
      <p:sp>
        <p:nvSpPr>
          <p:cNvPr id="206" name="Google Shape;206;g3708abcfe88_0_125"/>
          <p:cNvSpPr txBox="1"/>
          <p:nvPr/>
        </p:nvSpPr>
        <p:spPr>
          <a:xfrm>
            <a:off x="704765" y="2736047"/>
            <a:ext cx="2337000" cy="818100"/>
          </a:xfrm>
          <a:prstGeom prst="rect">
            <a:avLst/>
          </a:prstGeom>
          <a:solidFill>
            <a:srgbClr val="FFEBEB"/>
          </a:solid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0" i="0" lang="es-ES" sz="1400" u="none" cap="none" strike="noStrike">
                <a:solidFill>
                  <a:srgbClr val="C00000"/>
                </a:solidFill>
                <a:latin typeface="Arial"/>
                <a:ea typeface="Arial"/>
                <a:cs typeface="Arial"/>
                <a:sym typeface="Arial"/>
              </a:rPr>
              <a:t>Entendre </a:t>
            </a:r>
            <a:r>
              <a:rPr b="0" i="0" lang="es-ES" sz="1400" u="none" cap="none" strike="noStrike">
                <a:solidFill>
                  <a:srgbClr val="1D1D1B"/>
                </a:solidFill>
                <a:latin typeface="Arial"/>
                <a:ea typeface="Arial"/>
                <a:cs typeface="Arial"/>
                <a:sym typeface="Arial"/>
              </a:rPr>
              <a:t>la ciència com a mitjà per a millorar</a:t>
            </a:r>
            <a:endParaRPr b="0" i="0" sz="1400" u="none" cap="none" strike="noStrike">
              <a:solidFill>
                <a:srgbClr val="1D1D1B"/>
              </a:solidFill>
              <a:latin typeface="Arial"/>
              <a:ea typeface="Arial"/>
              <a:cs typeface="Arial"/>
              <a:sym typeface="Arial"/>
            </a:endParaRPr>
          </a:p>
          <a:p>
            <a:pPr indent="0" lvl="0" marL="127000" marR="0" rtl="0" algn="l">
              <a:lnSpc>
                <a:spcPct val="100000"/>
              </a:lnSpc>
              <a:spcBef>
                <a:spcPts val="0"/>
              </a:spcBef>
              <a:spcAft>
                <a:spcPts val="0"/>
              </a:spcAft>
              <a:buClr>
                <a:srgbClr val="000000"/>
              </a:buClr>
              <a:buSzPts val="1600"/>
              <a:buFont typeface="Roboto"/>
              <a:buNone/>
            </a:pPr>
            <a:r>
              <a:rPr b="0" i="0" lang="es-ES" sz="1400" u="none" cap="none" strike="noStrike">
                <a:solidFill>
                  <a:srgbClr val="1D1D1B"/>
                </a:solidFill>
                <a:latin typeface="Arial"/>
                <a:ea typeface="Arial"/>
                <a:cs typeface="Arial"/>
                <a:sym typeface="Arial"/>
              </a:rPr>
              <a:t>el nostre entorn.</a:t>
            </a:r>
            <a:endParaRPr b="0" i="0" sz="1400" u="none" cap="none" strike="noStrike">
              <a:solidFill>
                <a:srgbClr val="1D1D1B"/>
              </a:solidFill>
              <a:latin typeface="Arial"/>
              <a:ea typeface="Arial"/>
              <a:cs typeface="Arial"/>
              <a:sym typeface="Arial"/>
            </a:endParaRPr>
          </a:p>
          <a:p>
            <a:pPr indent="0" lvl="0" marL="127000" marR="0" rtl="0" algn="l">
              <a:lnSpc>
                <a:spcPct val="100000"/>
              </a:lnSpc>
              <a:spcBef>
                <a:spcPts val="0"/>
              </a:spcBef>
              <a:spcAft>
                <a:spcPts val="0"/>
              </a:spcAft>
              <a:buClr>
                <a:srgbClr val="000000"/>
              </a:buClr>
              <a:buSzPts val="1600"/>
              <a:buFont typeface="Roboto"/>
              <a:buNone/>
            </a:pPr>
            <a:r>
              <a:t/>
            </a:r>
            <a:endParaRPr b="0" i="0" sz="1400" u="none" cap="none" strike="noStrike">
              <a:solidFill>
                <a:srgbClr val="C00000"/>
              </a:solidFill>
              <a:latin typeface="Arial"/>
              <a:ea typeface="Arial"/>
              <a:cs typeface="Arial"/>
              <a:sym typeface="Arial"/>
            </a:endParaRPr>
          </a:p>
        </p:txBody>
      </p:sp>
      <p:sp>
        <p:nvSpPr>
          <p:cNvPr id="207" name="Google Shape;207;g3708abcfe88_0_125"/>
          <p:cNvSpPr txBox="1"/>
          <p:nvPr/>
        </p:nvSpPr>
        <p:spPr>
          <a:xfrm>
            <a:off x="695422" y="1778325"/>
            <a:ext cx="2856000" cy="659400"/>
          </a:xfrm>
          <a:prstGeom prst="rect">
            <a:avLst/>
          </a:prstGeom>
          <a:solidFill>
            <a:srgbClr val="FFEBEB"/>
          </a:solid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0" i="0" lang="es-ES" sz="1400" u="none" cap="none" strike="noStrike">
                <a:solidFill>
                  <a:srgbClr val="C00000"/>
                </a:solidFill>
                <a:latin typeface="Arial"/>
                <a:ea typeface="Arial"/>
                <a:cs typeface="Arial"/>
                <a:sym typeface="Arial"/>
              </a:rPr>
              <a:t>Familiaritzar</a:t>
            </a:r>
            <a:r>
              <a:rPr b="0" i="0" lang="es-ES" sz="1400" u="none" cap="none" strike="noStrike">
                <a:solidFill>
                  <a:srgbClr val="000000"/>
                </a:solidFill>
                <a:latin typeface="Arial"/>
                <a:ea typeface="Arial"/>
                <a:cs typeface="Arial"/>
                <a:sym typeface="Arial"/>
              </a:rPr>
              <a:t> en la investigació i el mètode científic.</a:t>
            </a:r>
            <a:endParaRPr b="0" i="0" sz="1400" u="none" cap="none" strike="noStrike">
              <a:solidFill>
                <a:srgbClr val="000000"/>
              </a:solidFill>
              <a:latin typeface="Arial"/>
              <a:ea typeface="Arial"/>
              <a:cs typeface="Arial"/>
              <a:sym typeface="Arial"/>
            </a:endParaRPr>
          </a:p>
        </p:txBody>
      </p:sp>
      <p:sp>
        <p:nvSpPr>
          <p:cNvPr id="208" name="Google Shape;208;g3708abcfe88_0_125"/>
          <p:cNvSpPr txBox="1"/>
          <p:nvPr/>
        </p:nvSpPr>
        <p:spPr>
          <a:xfrm>
            <a:off x="5950123" y="3568285"/>
            <a:ext cx="2316900" cy="823800"/>
          </a:xfrm>
          <a:prstGeom prst="rect">
            <a:avLst/>
          </a:prstGeom>
          <a:solidFill>
            <a:srgbClr val="FFEBEB"/>
          </a:solid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0" i="0" lang="es-ES" sz="1400" u="none" cap="none" strike="noStrike">
                <a:solidFill>
                  <a:srgbClr val="C00000"/>
                </a:solidFill>
                <a:latin typeface="Arial"/>
                <a:ea typeface="Arial"/>
                <a:cs typeface="Arial"/>
                <a:sym typeface="Arial"/>
              </a:rPr>
              <a:t>Saber aplicar </a:t>
            </a:r>
            <a:r>
              <a:rPr b="0" i="0" lang="es-ES" sz="1400" u="none" cap="none" strike="noStrike">
                <a:solidFill>
                  <a:srgbClr val="000000"/>
                </a:solidFill>
                <a:latin typeface="Arial"/>
                <a:ea typeface="Arial"/>
                <a:cs typeface="Arial"/>
                <a:sym typeface="Arial"/>
              </a:rPr>
              <a:t>aquests</a:t>
            </a:r>
            <a:endParaRPr b="0" i="0" sz="1400" u="none" cap="none" strike="noStrike">
              <a:solidFill>
                <a:srgbClr val="000000"/>
              </a:solidFill>
              <a:latin typeface="Arial"/>
              <a:ea typeface="Arial"/>
              <a:cs typeface="Arial"/>
              <a:sym typeface="Arial"/>
            </a:endParaRPr>
          </a:p>
          <a:p>
            <a:pPr indent="0" lvl="0" marL="127000" marR="0" rtl="0" algn="l">
              <a:lnSpc>
                <a:spcPct val="100000"/>
              </a:lnSpc>
              <a:spcBef>
                <a:spcPts val="0"/>
              </a:spcBef>
              <a:spcAft>
                <a:spcPts val="0"/>
              </a:spcAft>
              <a:buClr>
                <a:srgbClr val="000000"/>
              </a:buClr>
              <a:buSzPts val="1600"/>
              <a:buFont typeface="Roboto"/>
              <a:buNone/>
            </a:pPr>
            <a:r>
              <a:rPr b="0" i="0" lang="es-ES" sz="1400" u="none" cap="none" strike="noStrike">
                <a:solidFill>
                  <a:srgbClr val="000000"/>
                </a:solidFill>
                <a:latin typeface="Arial"/>
                <a:ea typeface="Arial"/>
                <a:cs typeface="Arial"/>
                <a:sym typeface="Arial"/>
              </a:rPr>
              <a:t> passos a un projecte</a:t>
            </a:r>
            <a:endParaRPr b="0" i="0" sz="1400" u="none" cap="none" strike="noStrike">
              <a:solidFill>
                <a:srgbClr val="000000"/>
              </a:solidFill>
              <a:latin typeface="Arial"/>
              <a:ea typeface="Arial"/>
              <a:cs typeface="Arial"/>
              <a:sym typeface="Arial"/>
            </a:endParaRPr>
          </a:p>
          <a:p>
            <a:pPr indent="0" lvl="0" marL="127000" marR="0" rtl="0" algn="l">
              <a:lnSpc>
                <a:spcPct val="100000"/>
              </a:lnSpc>
              <a:spcBef>
                <a:spcPts val="0"/>
              </a:spcBef>
              <a:spcAft>
                <a:spcPts val="0"/>
              </a:spcAft>
              <a:buClr>
                <a:srgbClr val="000000"/>
              </a:buClr>
              <a:buSzPts val="1600"/>
              <a:buFont typeface="Roboto"/>
              <a:buNone/>
            </a:pPr>
            <a:r>
              <a:rPr b="0" i="0" lang="es-ES" sz="1400" u="none" cap="none" strike="noStrike">
                <a:solidFill>
                  <a:srgbClr val="000000"/>
                </a:solidFill>
                <a:latin typeface="Arial"/>
                <a:ea typeface="Arial"/>
                <a:cs typeface="Arial"/>
                <a:sym typeface="Arial"/>
              </a:rPr>
              <a:t> d'investigació propi.</a:t>
            </a:r>
            <a:endParaRPr b="0" i="0" sz="1400" u="none" cap="none" strike="noStrike">
              <a:solidFill>
                <a:srgbClr val="000000"/>
              </a:solidFill>
              <a:latin typeface="Arial"/>
              <a:ea typeface="Arial"/>
              <a:cs typeface="Arial"/>
              <a:sym typeface="Arial"/>
            </a:endParaRPr>
          </a:p>
          <a:p>
            <a:pPr indent="0" lvl="0" marL="127000" marR="0" rtl="0" algn="l">
              <a:lnSpc>
                <a:spcPct val="100000"/>
              </a:lnSpc>
              <a:spcBef>
                <a:spcPts val="0"/>
              </a:spcBef>
              <a:spcAft>
                <a:spcPts val="0"/>
              </a:spcAft>
              <a:buClr>
                <a:srgbClr val="000000"/>
              </a:buClr>
              <a:buSzPts val="1600"/>
              <a:buFont typeface="Roboto"/>
              <a:buNone/>
            </a:pPr>
            <a:r>
              <a:t/>
            </a:r>
            <a:endParaRPr b="0" i="0" sz="1400" u="none" cap="none" strike="noStrike">
              <a:solidFill>
                <a:srgbClr val="000000"/>
              </a:solidFill>
              <a:latin typeface="Arial"/>
              <a:ea typeface="Arial"/>
              <a:cs typeface="Arial"/>
              <a:sym typeface="Arial"/>
            </a:endParaRPr>
          </a:p>
          <a:p>
            <a:pPr indent="0" lvl="0" marL="127000" marR="0" rtl="0" algn="l">
              <a:lnSpc>
                <a:spcPct val="100000"/>
              </a:lnSpc>
              <a:spcBef>
                <a:spcPts val="0"/>
              </a:spcBef>
              <a:spcAft>
                <a:spcPts val="0"/>
              </a:spcAft>
              <a:buClr>
                <a:srgbClr val="000000"/>
              </a:buClr>
              <a:buSzPts val="1600"/>
              <a:buFont typeface="Roboto"/>
              <a:buNone/>
            </a:pPr>
            <a:r>
              <a:t/>
            </a:r>
            <a:endParaRPr b="0" i="0" sz="1400" u="none" cap="none" strike="noStrike">
              <a:solidFill>
                <a:srgbClr val="000000"/>
              </a:solidFill>
              <a:latin typeface="Arial"/>
              <a:ea typeface="Arial"/>
              <a:cs typeface="Arial"/>
              <a:sym typeface="Arial"/>
            </a:endParaRPr>
          </a:p>
        </p:txBody>
      </p:sp>
      <p:sp>
        <p:nvSpPr>
          <p:cNvPr id="209" name="Google Shape;209;g3708abcfe88_0_125"/>
          <p:cNvSpPr/>
          <p:nvPr/>
        </p:nvSpPr>
        <p:spPr>
          <a:xfrm>
            <a:off x="656185" y="2776131"/>
            <a:ext cx="2385517" cy="765810"/>
          </a:xfrm>
          <a:custGeom>
            <a:rect b="b" l="l" r="r" t="t"/>
            <a:pathLst>
              <a:path extrusionOk="0" h="765810" w="2385517">
                <a:moveTo>
                  <a:pt x="17696" y="21961"/>
                </a:moveTo>
                <a:cubicBezTo>
                  <a:pt x="41016" y="-28280"/>
                  <a:pt x="2262719" y="14491"/>
                  <a:pt x="2366858" y="21961"/>
                </a:cubicBezTo>
                <a:cubicBezTo>
                  <a:pt x="2404871" y="95665"/>
                  <a:pt x="2351688" y="511951"/>
                  <a:pt x="2366858" y="755260"/>
                </a:cubicBezTo>
                <a:cubicBezTo>
                  <a:pt x="1552926" y="793483"/>
                  <a:pt x="505604" y="776857"/>
                  <a:pt x="37886" y="757836"/>
                </a:cubicBezTo>
                <a:cubicBezTo>
                  <a:pt x="30229" y="509214"/>
                  <a:pt x="4851" y="298006"/>
                  <a:pt x="17696" y="2196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10" name="Google Shape;210;g3708abcfe88_0_125"/>
          <p:cNvSpPr/>
          <p:nvPr/>
        </p:nvSpPr>
        <p:spPr>
          <a:xfrm>
            <a:off x="773087" y="1787204"/>
            <a:ext cx="2722037" cy="608377"/>
          </a:xfrm>
          <a:custGeom>
            <a:rect b="b" l="l" r="r" t="t"/>
            <a:pathLst>
              <a:path extrusionOk="0" h="608377" w="2722037">
                <a:moveTo>
                  <a:pt x="20192" y="17446"/>
                </a:moveTo>
                <a:cubicBezTo>
                  <a:pt x="44324" y="-26230"/>
                  <a:pt x="2571410" y="16437"/>
                  <a:pt x="2700746" y="17446"/>
                </a:cubicBezTo>
                <a:cubicBezTo>
                  <a:pt x="2742831" y="76373"/>
                  <a:pt x="2715752" y="406067"/>
                  <a:pt x="2700746" y="599996"/>
                </a:cubicBezTo>
                <a:cubicBezTo>
                  <a:pt x="1793034" y="618749"/>
                  <a:pt x="576119" y="624059"/>
                  <a:pt x="43231" y="602042"/>
                </a:cubicBezTo>
                <a:cubicBezTo>
                  <a:pt x="20760" y="395564"/>
                  <a:pt x="-14993" y="232980"/>
                  <a:pt x="20192" y="17446"/>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11" name="Google Shape;211;g3708abcfe88_0_125"/>
          <p:cNvSpPr/>
          <p:nvPr/>
        </p:nvSpPr>
        <p:spPr>
          <a:xfrm>
            <a:off x="4998962" y="1605614"/>
            <a:ext cx="3506054" cy="628123"/>
          </a:xfrm>
          <a:custGeom>
            <a:rect b="b" l="l" r="r" t="t"/>
            <a:pathLst>
              <a:path extrusionOk="0" h="628123" w="3506054">
                <a:moveTo>
                  <a:pt x="26008" y="18012"/>
                </a:moveTo>
                <a:cubicBezTo>
                  <a:pt x="60488" y="-27257"/>
                  <a:pt x="3315484" y="17513"/>
                  <a:pt x="3478631" y="18012"/>
                </a:cubicBezTo>
                <a:cubicBezTo>
                  <a:pt x="3535317" y="79847"/>
                  <a:pt x="3478547" y="419930"/>
                  <a:pt x="3478631" y="619470"/>
                </a:cubicBezTo>
                <a:cubicBezTo>
                  <a:pt x="1888100" y="755051"/>
                  <a:pt x="1005992" y="463800"/>
                  <a:pt x="55682" y="621582"/>
                </a:cubicBezTo>
                <a:cubicBezTo>
                  <a:pt x="36911" y="410827"/>
                  <a:pt x="-32566" y="236790"/>
                  <a:pt x="26008" y="18012"/>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12" name="Google Shape;212;g3708abcfe88_0_125"/>
          <p:cNvSpPr/>
          <p:nvPr/>
        </p:nvSpPr>
        <p:spPr>
          <a:xfrm>
            <a:off x="5950123" y="3588835"/>
            <a:ext cx="2358826" cy="765810"/>
          </a:xfrm>
          <a:custGeom>
            <a:rect b="b" l="l" r="r" t="t"/>
            <a:pathLst>
              <a:path extrusionOk="0" h="765810" w="2358826">
                <a:moveTo>
                  <a:pt x="17498" y="21961"/>
                </a:moveTo>
                <a:cubicBezTo>
                  <a:pt x="35760" y="-31167"/>
                  <a:pt x="2234437" y="15572"/>
                  <a:pt x="2340376" y="21961"/>
                </a:cubicBezTo>
                <a:cubicBezTo>
                  <a:pt x="2394444" y="99114"/>
                  <a:pt x="2314073" y="512298"/>
                  <a:pt x="2340376" y="755260"/>
                </a:cubicBezTo>
                <a:cubicBezTo>
                  <a:pt x="1513897" y="814340"/>
                  <a:pt x="496447" y="796126"/>
                  <a:pt x="37462" y="757836"/>
                </a:cubicBezTo>
                <a:cubicBezTo>
                  <a:pt x="2962" y="494527"/>
                  <a:pt x="-28664" y="281824"/>
                  <a:pt x="17498" y="2196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13" name="Google Shape;213;g3708abcfe88_0_125"/>
          <p:cNvSpPr txBox="1"/>
          <p:nvPr>
            <p:ph idx="4294967295" type="title"/>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3200"/>
              <a:buNone/>
            </a:pPr>
            <a:r>
              <a:rPr lang="es-ES" sz="2000">
                <a:solidFill>
                  <a:srgbClr val="C00000"/>
                </a:solidFill>
                <a:latin typeface="Arial"/>
                <a:ea typeface="Arial"/>
                <a:cs typeface="Arial"/>
                <a:sym typeface="Arial"/>
              </a:rPr>
              <a:t>Objectius</a:t>
            </a:r>
            <a:endParaRPr sz="2000">
              <a:solidFill>
                <a:srgbClr val="C00000"/>
              </a:solidFill>
              <a:latin typeface="Arial"/>
              <a:ea typeface="Arial"/>
              <a:cs typeface="Arial"/>
              <a:sym typeface="Arial"/>
            </a:endParaRPr>
          </a:p>
        </p:txBody>
      </p:sp>
      <p:sp>
        <p:nvSpPr>
          <p:cNvPr id="214" name="Google Shape;214;g3708abcfe88_0_125"/>
          <p:cNvSpPr txBox="1"/>
          <p:nvPr>
            <p:ph type="ctrTitle"/>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4800"/>
              <a:buNone/>
            </a:pPr>
            <a:r>
              <a:rPr lang="es-ES" sz="2400">
                <a:solidFill>
                  <a:schemeClr val="dk2"/>
                </a:solidFill>
                <a:latin typeface="Arial"/>
                <a:ea typeface="Arial"/>
                <a:cs typeface="Arial"/>
                <a:sym typeface="Arial"/>
              </a:rPr>
              <a:t>Investigació i Mètode científic</a:t>
            </a:r>
            <a:endParaRPr sz="2400">
              <a:solidFill>
                <a:schemeClr val="dk2"/>
              </a:solidFill>
              <a:latin typeface="Arial"/>
              <a:ea typeface="Arial"/>
              <a:cs typeface="Arial"/>
              <a:sym typeface="Arial"/>
            </a:endParaRPr>
          </a:p>
        </p:txBody>
      </p:sp>
      <p:pic>
        <p:nvPicPr>
          <p:cNvPr descr="Forma&#10;&#10;El contenido generado por IA puede ser incorrecto." id="215" name="Google Shape;215;g3708abcfe88_0_125"/>
          <p:cNvPicPr preferRelativeResize="0"/>
          <p:nvPr/>
        </p:nvPicPr>
        <p:blipFill rotWithShape="1">
          <a:blip r:embed="rId3">
            <a:alphaModFix/>
          </a:blip>
          <a:srcRect b="0" l="0" r="49974" t="0"/>
          <a:stretch/>
        </p:blipFill>
        <p:spPr>
          <a:xfrm>
            <a:off x="3455242" y="2204854"/>
            <a:ext cx="2106726" cy="2497728"/>
          </a:xfrm>
          <a:prstGeom prst="rect">
            <a:avLst/>
          </a:prstGeom>
          <a:noFill/>
          <a:ln>
            <a:noFill/>
          </a:ln>
        </p:spPr>
      </p:pic>
      <p:sp>
        <p:nvSpPr>
          <p:cNvPr id="216" name="Google Shape;216;g3708abcfe88_0_125"/>
          <p:cNvSpPr txBox="1"/>
          <p:nvPr/>
        </p:nvSpPr>
        <p:spPr>
          <a:xfrm>
            <a:off x="3410878" y="1706317"/>
            <a:ext cx="636900" cy="881400"/>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4000" u="none" cap="none" strike="noStrike">
                <a:solidFill>
                  <a:srgbClr val="C00000"/>
                </a:solidFill>
                <a:latin typeface="Arial"/>
                <a:ea typeface="Arial"/>
                <a:cs typeface="Arial"/>
                <a:sym typeface="Arial"/>
              </a:rPr>
              <a:t>2</a:t>
            </a:r>
            <a:endParaRPr b="0" i="0" sz="1400" u="none" cap="none" strike="noStrike">
              <a:solidFill>
                <a:srgbClr val="000000"/>
              </a:solidFill>
              <a:latin typeface="Arial"/>
              <a:ea typeface="Arial"/>
              <a:cs typeface="Arial"/>
              <a:sym typeface="Arial"/>
            </a:endParaRPr>
          </a:p>
        </p:txBody>
      </p:sp>
      <p:sp>
        <p:nvSpPr>
          <p:cNvPr id="217" name="Google Shape;217;g3708abcfe88_0_125"/>
          <p:cNvSpPr txBox="1"/>
          <p:nvPr/>
        </p:nvSpPr>
        <p:spPr>
          <a:xfrm>
            <a:off x="2906514" y="2672941"/>
            <a:ext cx="636900" cy="881400"/>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4000" u="none" cap="none" strike="noStrike">
                <a:solidFill>
                  <a:srgbClr val="C00000"/>
                </a:solidFill>
                <a:latin typeface="Arial"/>
                <a:ea typeface="Arial"/>
                <a:cs typeface="Arial"/>
                <a:sym typeface="Arial"/>
              </a:rPr>
              <a:t>1</a:t>
            </a:r>
            <a:endParaRPr b="0" i="0" sz="1400" u="none" cap="none" strike="noStrike">
              <a:solidFill>
                <a:srgbClr val="000000"/>
              </a:solidFill>
              <a:latin typeface="Arial"/>
              <a:ea typeface="Arial"/>
              <a:cs typeface="Arial"/>
              <a:sym typeface="Arial"/>
            </a:endParaRPr>
          </a:p>
        </p:txBody>
      </p:sp>
      <p:sp>
        <p:nvSpPr>
          <p:cNvPr id="218" name="Google Shape;218;g3708abcfe88_0_125"/>
          <p:cNvSpPr txBox="1"/>
          <p:nvPr/>
        </p:nvSpPr>
        <p:spPr>
          <a:xfrm>
            <a:off x="4304505" y="1454260"/>
            <a:ext cx="636900" cy="881400"/>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4000" u="none" cap="none" strike="noStrike">
                <a:solidFill>
                  <a:srgbClr val="C00000"/>
                </a:solidFill>
                <a:latin typeface="Arial"/>
                <a:ea typeface="Arial"/>
                <a:cs typeface="Arial"/>
                <a:sym typeface="Arial"/>
              </a:rPr>
              <a:t>3</a:t>
            </a:r>
            <a:endParaRPr b="0" i="0" sz="1400" u="none" cap="none" strike="noStrike">
              <a:solidFill>
                <a:srgbClr val="000000"/>
              </a:solidFill>
              <a:latin typeface="Arial"/>
              <a:ea typeface="Arial"/>
              <a:cs typeface="Arial"/>
              <a:sym typeface="Arial"/>
            </a:endParaRPr>
          </a:p>
        </p:txBody>
      </p:sp>
      <p:sp>
        <p:nvSpPr>
          <p:cNvPr id="219" name="Google Shape;219;g3708abcfe88_0_125"/>
          <p:cNvSpPr txBox="1"/>
          <p:nvPr/>
        </p:nvSpPr>
        <p:spPr>
          <a:xfrm>
            <a:off x="5020365" y="2452113"/>
            <a:ext cx="636900" cy="881400"/>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4000" u="none" cap="none" strike="noStrike">
                <a:solidFill>
                  <a:srgbClr val="C00000"/>
                </a:solidFill>
                <a:latin typeface="Arial"/>
                <a:ea typeface="Arial"/>
                <a:cs typeface="Arial"/>
                <a:sym typeface="Arial"/>
              </a:rPr>
              <a:t>4</a:t>
            </a:r>
            <a:endParaRPr b="0" i="0" sz="1400" u="none" cap="none" strike="noStrike">
              <a:solidFill>
                <a:srgbClr val="000000"/>
              </a:solidFill>
              <a:latin typeface="Arial"/>
              <a:ea typeface="Arial"/>
              <a:cs typeface="Arial"/>
              <a:sym typeface="Arial"/>
            </a:endParaRPr>
          </a:p>
        </p:txBody>
      </p:sp>
      <p:sp>
        <p:nvSpPr>
          <p:cNvPr id="220" name="Google Shape;220;g3708abcfe88_0_125"/>
          <p:cNvSpPr txBox="1"/>
          <p:nvPr/>
        </p:nvSpPr>
        <p:spPr>
          <a:xfrm>
            <a:off x="5371864" y="3473381"/>
            <a:ext cx="636900" cy="881400"/>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4000" u="none" cap="none" strike="noStrike">
                <a:solidFill>
                  <a:srgbClr val="C00000"/>
                </a:solidFill>
                <a:latin typeface="Arial"/>
                <a:ea typeface="Arial"/>
                <a:cs typeface="Arial"/>
                <a:sym typeface="Arial"/>
              </a:rPr>
              <a:t>5</a:t>
            </a:r>
            <a:endParaRPr b="0" i="0" sz="1400" u="none" cap="none" strike="noStrike">
              <a:solidFill>
                <a:srgbClr val="000000"/>
              </a:solidFill>
              <a:latin typeface="Arial"/>
              <a:ea typeface="Arial"/>
              <a:cs typeface="Arial"/>
              <a:sym typeface="Arial"/>
            </a:endParaRPr>
          </a:p>
        </p:txBody>
      </p:sp>
      <p:sp>
        <p:nvSpPr>
          <p:cNvPr id="221" name="Google Shape;221;g3708abcfe88_0_125"/>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25" name="Shape 225"/>
        <p:cNvGrpSpPr/>
        <p:nvPr/>
      </p:nvGrpSpPr>
      <p:grpSpPr>
        <a:xfrm>
          <a:off x="0" y="0"/>
          <a:ext cx="0" cy="0"/>
          <a:chOff x="0" y="0"/>
          <a:chExt cx="0" cy="0"/>
        </a:xfrm>
      </p:grpSpPr>
      <p:sp>
        <p:nvSpPr>
          <p:cNvPr id="226" name="Google Shape;226;g3708abcfe88_0_147"/>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227" name="Google Shape;227;g3708abcfe88_0_147"/>
          <p:cNvSpPr txBox="1"/>
          <p:nvPr/>
        </p:nvSpPr>
        <p:spPr>
          <a:xfrm>
            <a:off x="539750" y="1467450"/>
            <a:ext cx="3702000" cy="2862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C00000"/>
                </a:solidFill>
                <a:latin typeface="Arial"/>
                <a:ea typeface="Arial"/>
                <a:cs typeface="Arial"/>
                <a:sym typeface="Arial"/>
              </a:rPr>
              <a:t>Part I: La ciència per a millorar el nostre entorn</a:t>
            </a:r>
            <a:br>
              <a:rPr b="0" i="0" lang="es-ES" sz="1200" u="none" cap="none" strike="noStrike">
                <a:solidFill>
                  <a:srgbClr val="424242"/>
                </a:solidFill>
                <a:latin typeface="Arial"/>
                <a:ea typeface="Arial"/>
                <a:cs typeface="Arial"/>
                <a:sym typeface="Arial"/>
              </a:rPr>
            </a:br>
            <a:r>
              <a:rPr b="0" i="0" lang="es-ES" sz="1200" u="none" cap="none" strike="noStrike">
                <a:solidFill>
                  <a:srgbClr val="424242"/>
                </a:solidFill>
                <a:latin typeface="Arial"/>
                <a:ea typeface="Arial"/>
                <a:cs typeface="Arial"/>
                <a:sym typeface="Arial"/>
              </a:rPr>
              <a:t>   1.1. </a:t>
            </a:r>
            <a:r>
              <a:rPr b="0" i="0" lang="es-ES" sz="1200" u="none" cap="none" strike="noStrike">
                <a:solidFill>
                  <a:schemeClr val="dk2"/>
                </a:solidFill>
                <a:latin typeface="Arial"/>
                <a:ea typeface="Arial"/>
                <a:cs typeface="Arial"/>
                <a:sym typeface="Arial"/>
              </a:rPr>
              <a:t>Ciència i Tecnologia</a:t>
            </a:r>
            <a:br>
              <a:rPr b="0" i="0" lang="es-ES" sz="1200" u="none" cap="none" strike="noStrike">
                <a:solidFill>
                  <a:srgbClr val="424242"/>
                </a:solidFill>
                <a:latin typeface="Arial"/>
                <a:ea typeface="Arial"/>
                <a:cs typeface="Arial"/>
                <a:sym typeface="Arial"/>
              </a:rPr>
            </a:br>
            <a:r>
              <a:rPr b="0" i="0" lang="es-ES" sz="1200" u="none" cap="none" strike="noStrike">
                <a:solidFill>
                  <a:srgbClr val="424242"/>
                </a:solidFill>
                <a:latin typeface="Arial"/>
                <a:ea typeface="Arial"/>
                <a:cs typeface="Arial"/>
                <a:sym typeface="Arial"/>
              </a:rPr>
              <a:t>         1.1.1. </a:t>
            </a:r>
            <a:r>
              <a:rPr b="0" i="0" lang="es-ES" sz="1200" u="none" cap="none" strike="noStrike">
                <a:solidFill>
                  <a:schemeClr val="dk2"/>
                </a:solidFill>
                <a:latin typeface="Arial"/>
                <a:ea typeface="Arial"/>
                <a:cs typeface="Arial"/>
                <a:sym typeface="Arial"/>
              </a:rPr>
              <a:t>La importància de la ciència i la</a:t>
            </a:r>
            <a:br>
              <a:rPr b="0" i="0" lang="es-ES" sz="1200" u="none" cap="none" strike="noStrike">
                <a:solidFill>
                  <a:schemeClr val="dk2"/>
                </a:solidFill>
                <a:latin typeface="Arial"/>
                <a:ea typeface="Arial"/>
                <a:cs typeface="Arial"/>
                <a:sym typeface="Arial"/>
              </a:rPr>
            </a:br>
            <a:r>
              <a:rPr b="0" i="0" lang="es-ES" sz="1200" u="none" cap="none" strike="noStrike">
                <a:solidFill>
                  <a:schemeClr val="dk2"/>
                </a:solidFill>
                <a:latin typeface="Arial"/>
                <a:ea typeface="Arial"/>
                <a:cs typeface="Arial"/>
                <a:sym typeface="Arial"/>
              </a:rPr>
              <a:t> 	tecnologia</a:t>
            </a:r>
            <a:br>
              <a:rPr b="0" i="0" lang="es-ES" sz="1200" u="none" cap="none" strike="noStrike">
                <a:solidFill>
                  <a:srgbClr val="424242"/>
                </a:solidFill>
                <a:latin typeface="Arial"/>
                <a:ea typeface="Arial"/>
                <a:cs typeface="Arial"/>
                <a:sym typeface="Arial"/>
              </a:rPr>
            </a:br>
            <a:r>
              <a:rPr b="0" i="0" lang="es-ES" sz="1200" u="none" cap="none" strike="noStrike">
                <a:solidFill>
                  <a:srgbClr val="424242"/>
                </a:solidFill>
                <a:latin typeface="Arial"/>
                <a:ea typeface="Arial"/>
                <a:cs typeface="Arial"/>
                <a:sym typeface="Arial"/>
              </a:rPr>
              <a:t>         1.1.2. Definicions</a:t>
            </a:r>
            <a:br>
              <a:rPr b="0" i="0" lang="es-ES" sz="1200" u="none" cap="none" strike="noStrike">
                <a:solidFill>
                  <a:srgbClr val="424242"/>
                </a:solidFill>
                <a:latin typeface="Arial"/>
                <a:ea typeface="Arial"/>
                <a:cs typeface="Arial"/>
                <a:sym typeface="Arial"/>
              </a:rPr>
            </a:br>
            <a:r>
              <a:rPr b="0" i="0" lang="es-ES" sz="1200" u="none" cap="none" strike="noStrike">
                <a:solidFill>
                  <a:srgbClr val="424242"/>
                </a:solidFill>
                <a:latin typeface="Arial"/>
                <a:ea typeface="Arial"/>
                <a:cs typeface="Arial"/>
                <a:sym typeface="Arial"/>
              </a:rPr>
              <a:t>   1.2. </a:t>
            </a:r>
            <a:r>
              <a:rPr b="0" i="0" lang="es-ES" sz="1200" u="none" cap="none" strike="noStrike">
                <a:solidFill>
                  <a:schemeClr val="dk2"/>
                </a:solidFill>
                <a:latin typeface="Arial"/>
                <a:ea typeface="Arial"/>
                <a:cs typeface="Arial"/>
                <a:sym typeface="Arial"/>
              </a:rPr>
              <a:t>Comprendre el nostre entorn</a:t>
            </a:r>
            <a:br>
              <a:rPr b="0" i="0" lang="es-ES" sz="1200" u="none" cap="none" strike="noStrike">
                <a:solidFill>
                  <a:srgbClr val="424242"/>
                </a:solidFill>
                <a:latin typeface="Arial"/>
                <a:ea typeface="Arial"/>
                <a:cs typeface="Arial"/>
                <a:sym typeface="Arial"/>
              </a:rPr>
            </a:br>
            <a:r>
              <a:rPr b="0" i="0" lang="es-ES" sz="1200" u="none" cap="none" strike="noStrike">
                <a:solidFill>
                  <a:srgbClr val="424242"/>
                </a:solidFill>
                <a:latin typeface="Arial"/>
                <a:ea typeface="Arial"/>
                <a:cs typeface="Arial"/>
                <a:sym typeface="Arial"/>
              </a:rPr>
              <a:t>         1.2.1. </a:t>
            </a:r>
            <a:r>
              <a:rPr b="0" i="0" lang="es-ES" sz="1200" u="none" cap="none" strike="noStrike">
                <a:solidFill>
                  <a:schemeClr val="dk2"/>
                </a:solidFill>
                <a:latin typeface="Arial"/>
                <a:ea typeface="Arial"/>
                <a:cs typeface="Arial"/>
                <a:sym typeface="Arial"/>
              </a:rPr>
              <a:t>La realitat és complexa</a:t>
            </a:r>
            <a:br>
              <a:rPr b="0" i="0" lang="es-ES" sz="1200" u="none" cap="none" strike="noStrike">
                <a:solidFill>
                  <a:srgbClr val="424242"/>
                </a:solidFill>
                <a:latin typeface="Arial"/>
                <a:ea typeface="Arial"/>
                <a:cs typeface="Arial"/>
                <a:sym typeface="Arial"/>
              </a:rPr>
            </a:br>
            <a:r>
              <a:rPr b="0" i="0" lang="es-ES" sz="1200" u="none" cap="none" strike="noStrike">
                <a:solidFill>
                  <a:srgbClr val="424242"/>
                </a:solidFill>
                <a:latin typeface="Arial"/>
                <a:ea typeface="Arial"/>
                <a:cs typeface="Arial"/>
                <a:sym typeface="Arial"/>
              </a:rPr>
              <a:t>         1.2.2. </a:t>
            </a:r>
            <a:r>
              <a:rPr b="0" i="0" lang="es-ES" sz="1200" u="none" cap="none" strike="noStrike">
                <a:solidFill>
                  <a:schemeClr val="dk2"/>
                </a:solidFill>
                <a:latin typeface="Arial"/>
                <a:ea typeface="Arial"/>
                <a:cs typeface="Arial"/>
                <a:sym typeface="Arial"/>
              </a:rPr>
              <a:t>Col·lisió d'interessos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1.3. </a:t>
            </a:r>
            <a:r>
              <a:rPr b="0" i="0" lang="es-ES" sz="1200" u="none" cap="none" strike="noStrike">
                <a:solidFill>
                  <a:schemeClr val="dk2"/>
                </a:solidFill>
                <a:latin typeface="Arial"/>
                <a:ea typeface="Arial"/>
                <a:cs typeface="Arial"/>
                <a:sym typeface="Arial"/>
              </a:rPr>
              <a:t>Projecte </a:t>
            </a:r>
            <a:r>
              <a:rPr b="0" i="1" lang="es-ES" sz="1200" u="none" cap="none" strike="noStrike">
                <a:solidFill>
                  <a:schemeClr val="dk2"/>
                </a:solidFill>
                <a:latin typeface="Arial"/>
                <a:ea typeface="Arial"/>
                <a:cs typeface="Arial"/>
                <a:sym typeface="Arial"/>
              </a:rPr>
              <a:t>Salvant el meu territori</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42424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C00000"/>
                </a:solidFill>
                <a:latin typeface="Arial"/>
                <a:ea typeface="Arial"/>
                <a:cs typeface="Arial"/>
                <a:sym typeface="Arial"/>
              </a:rPr>
              <a:t>Part II: L'activitat científica</a:t>
            </a:r>
            <a:endParaRPr b="0" i="0" sz="1200" u="none" cap="none" strike="noStrike">
              <a:solidFill>
                <a:srgbClr val="C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2.1. </a:t>
            </a:r>
            <a:r>
              <a:rPr b="0" i="0" lang="es-ES" sz="1200" u="none" cap="none" strike="noStrike">
                <a:solidFill>
                  <a:schemeClr val="dk2"/>
                </a:solidFill>
                <a:latin typeface="Arial"/>
                <a:ea typeface="Arial"/>
                <a:cs typeface="Arial"/>
                <a:sym typeface="Arial"/>
              </a:rPr>
              <a:t>L'activitat científica</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2.1.1. </a:t>
            </a:r>
            <a:r>
              <a:rPr b="0" i="0" lang="es-ES" sz="1200" u="none" cap="none" strike="noStrike">
                <a:solidFill>
                  <a:schemeClr val="dk2"/>
                </a:solidFill>
                <a:latin typeface="Arial"/>
                <a:ea typeface="Arial"/>
                <a:cs typeface="Arial"/>
                <a:sym typeface="Arial"/>
              </a:rPr>
              <a:t>Investigació i desenvolupament (I+D)</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2.1.2. </a:t>
            </a:r>
            <a:r>
              <a:rPr b="0" i="0" lang="es-ES" sz="1200" u="none" cap="none" strike="noStrike">
                <a:solidFill>
                  <a:schemeClr val="dk2"/>
                </a:solidFill>
                <a:latin typeface="Arial"/>
                <a:ea typeface="Arial"/>
                <a:cs typeface="Arial"/>
                <a:sym typeface="Arial"/>
              </a:rPr>
              <a:t>Tipus d'investigació</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2.2. </a:t>
            </a:r>
            <a:r>
              <a:rPr b="0" i="0" lang="es-ES" sz="1200" u="none" cap="none" strike="noStrike">
                <a:solidFill>
                  <a:schemeClr val="dk2"/>
                </a:solidFill>
                <a:latin typeface="Arial"/>
                <a:ea typeface="Arial"/>
                <a:cs typeface="Arial"/>
                <a:sym typeface="Arial"/>
              </a:rPr>
              <a:t>Projecte </a:t>
            </a:r>
            <a:r>
              <a:rPr b="0" i="1" lang="es-ES" sz="1200" u="none" cap="none" strike="noStrike">
                <a:solidFill>
                  <a:schemeClr val="dk2"/>
                </a:solidFill>
                <a:latin typeface="Arial"/>
                <a:ea typeface="Arial"/>
                <a:cs typeface="Arial"/>
                <a:sym typeface="Arial"/>
              </a:rPr>
              <a:t>Salvant el meu territori</a:t>
            </a:r>
            <a:endParaRPr b="0" i="0" sz="1200" u="none" cap="none" strike="noStrike">
              <a:solidFill>
                <a:srgbClr val="424242"/>
              </a:solidFill>
              <a:latin typeface="Arial"/>
              <a:ea typeface="Arial"/>
              <a:cs typeface="Arial"/>
              <a:sym typeface="Arial"/>
            </a:endParaRPr>
          </a:p>
        </p:txBody>
      </p:sp>
      <p:sp>
        <p:nvSpPr>
          <p:cNvPr id="228" name="Google Shape;228;g3708abcfe88_0_147"/>
          <p:cNvSpPr txBox="1"/>
          <p:nvPr/>
        </p:nvSpPr>
        <p:spPr>
          <a:xfrm>
            <a:off x="539750" y="903892"/>
            <a:ext cx="8096400" cy="5214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SzPts val="3200"/>
              <a:buFont typeface="Arial"/>
              <a:buNone/>
            </a:pPr>
            <a:r>
              <a:rPr b="0" i="0" lang="es-ES" sz="2000" u="none" cap="none" strike="noStrike">
                <a:solidFill>
                  <a:srgbClr val="C00000"/>
                </a:solidFill>
                <a:latin typeface="Arial"/>
                <a:ea typeface="Arial"/>
                <a:cs typeface="Arial"/>
                <a:sym typeface="Arial"/>
              </a:rPr>
              <a:t>Sumari</a:t>
            </a:r>
            <a:endParaRPr b="0" i="0" sz="2000" u="none" cap="none" strike="noStrike">
              <a:solidFill>
                <a:srgbClr val="C00000"/>
              </a:solidFill>
              <a:latin typeface="Arial"/>
              <a:ea typeface="Arial"/>
              <a:cs typeface="Arial"/>
              <a:sym typeface="Arial"/>
            </a:endParaRPr>
          </a:p>
        </p:txBody>
      </p:sp>
      <p:sp>
        <p:nvSpPr>
          <p:cNvPr id="229" name="Google Shape;229;g3708abcfe88_0_147"/>
          <p:cNvSpPr txBox="1"/>
          <p:nvPr/>
        </p:nvSpPr>
        <p:spPr>
          <a:xfrm>
            <a:off x="4933950" y="1468071"/>
            <a:ext cx="3702000" cy="330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C00000"/>
                </a:solidFill>
                <a:latin typeface="Arial"/>
                <a:ea typeface="Arial"/>
                <a:cs typeface="Arial"/>
                <a:sym typeface="Arial"/>
              </a:rPr>
              <a:t>Part III: El mètode científic</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3.1. </a:t>
            </a:r>
            <a:r>
              <a:rPr b="0" i="0" lang="es-ES" sz="1200" u="none" cap="none" strike="noStrike">
                <a:solidFill>
                  <a:schemeClr val="dk2"/>
                </a:solidFill>
                <a:latin typeface="Arial"/>
                <a:ea typeface="Arial"/>
                <a:cs typeface="Arial"/>
                <a:sym typeface="Arial"/>
              </a:rPr>
              <a:t>El mètode científic</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3.1.1. </a:t>
            </a:r>
            <a:r>
              <a:rPr b="0" i="0" lang="es-ES" sz="1200" u="none" cap="none" strike="noStrike">
                <a:solidFill>
                  <a:schemeClr val="dk2"/>
                </a:solidFill>
                <a:latin typeface="Arial"/>
                <a:ea typeface="Arial"/>
                <a:cs typeface="Arial"/>
                <a:sym typeface="Arial"/>
              </a:rPr>
              <a:t>Què és el mètode científic?</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3.1.2. </a:t>
            </a:r>
            <a:r>
              <a:rPr b="0" i="0" lang="es-ES" sz="1200" u="none" cap="none" strike="noStrike">
                <a:solidFill>
                  <a:schemeClr val="dk2"/>
                </a:solidFill>
                <a:latin typeface="Arial"/>
                <a:ea typeface="Arial"/>
                <a:cs typeface="Arial"/>
                <a:sym typeface="Arial"/>
              </a:rPr>
              <a:t>Limitacions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3.2. </a:t>
            </a:r>
            <a:r>
              <a:rPr b="0" i="0" lang="es-ES" sz="1200" u="none" cap="none" strike="noStrike">
                <a:solidFill>
                  <a:schemeClr val="dk2"/>
                </a:solidFill>
                <a:latin typeface="Arial"/>
                <a:ea typeface="Arial"/>
                <a:cs typeface="Arial"/>
                <a:sym typeface="Arial"/>
              </a:rPr>
              <a:t>Esquema del mètode científic</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3.3. </a:t>
            </a:r>
            <a:r>
              <a:rPr b="0" i="0" lang="es-ES" sz="1200" u="none" cap="none" strike="noStrike">
                <a:solidFill>
                  <a:schemeClr val="dk2"/>
                </a:solidFill>
                <a:latin typeface="Arial"/>
                <a:ea typeface="Arial"/>
                <a:cs typeface="Arial"/>
                <a:sym typeface="Arial"/>
              </a:rPr>
              <a:t>Projecte </a:t>
            </a:r>
            <a:r>
              <a:rPr b="0" i="1" lang="es-ES" sz="1200" u="none" cap="none" strike="noStrike">
                <a:solidFill>
                  <a:schemeClr val="dk2"/>
                </a:solidFill>
                <a:latin typeface="Arial"/>
                <a:ea typeface="Arial"/>
                <a:cs typeface="Arial"/>
                <a:sym typeface="Arial"/>
              </a:rPr>
              <a:t>Salvant el meu territori</a:t>
            </a:r>
            <a:endParaRPr b="0" i="0" sz="1200" u="none" cap="none" strike="noStrike">
              <a:solidFill>
                <a:srgbClr val="424242"/>
              </a:solidFill>
              <a:latin typeface="Arial"/>
              <a:ea typeface="Arial"/>
              <a:cs typeface="Arial"/>
              <a:sym typeface="Arial"/>
            </a:endParaRPr>
          </a:p>
          <a:p>
            <a:pPr indent="0" lvl="0" marL="0" marR="0" rtl="0" algn="l">
              <a:lnSpc>
                <a:spcPct val="120000"/>
              </a:lnSpc>
              <a:spcBef>
                <a:spcPts val="1440"/>
              </a:spcBef>
              <a:spcAft>
                <a:spcPts val="0"/>
              </a:spcAft>
              <a:buClr>
                <a:srgbClr val="000000"/>
              </a:buClr>
              <a:buSzPts val="1200"/>
              <a:buFont typeface="Arial"/>
              <a:buNone/>
            </a:pPr>
            <a:r>
              <a:rPr b="0" i="0" lang="es-ES" sz="1200" u="none" cap="none" strike="noStrike">
                <a:solidFill>
                  <a:srgbClr val="C00000"/>
                </a:solidFill>
                <a:latin typeface="Arial"/>
                <a:ea typeface="Arial"/>
                <a:cs typeface="Arial"/>
                <a:sym typeface="Arial"/>
              </a:rPr>
              <a:t>Part IV: Aplicar el mètode científic </a:t>
            </a:r>
            <a:r>
              <a:rPr b="0" i="0" lang="es-ES" sz="1200" u="none" cap="none" strike="noStrike">
                <a:solidFill>
                  <a:schemeClr val="dk2"/>
                </a:solidFill>
                <a:latin typeface="Arial"/>
                <a:ea typeface="Arial"/>
                <a:cs typeface="Arial"/>
                <a:sym typeface="Arial"/>
              </a:rPr>
              <a:t>(opcional)</a:t>
            </a:r>
            <a:endParaRPr b="0" i="0" sz="1400" u="none" cap="none" strike="noStrike">
              <a:solidFill>
                <a:srgbClr val="000000"/>
              </a:solidFill>
              <a:latin typeface="Arial"/>
              <a:ea typeface="Arial"/>
              <a:cs typeface="Arial"/>
              <a:sym typeface="Arial"/>
            </a:endParaRPr>
          </a:p>
          <a:p>
            <a:pPr indent="0" lvl="2"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4.1. </a:t>
            </a:r>
            <a:r>
              <a:rPr b="0" i="0" lang="es-ES" sz="1200" u="none" cap="none" strike="noStrike">
                <a:solidFill>
                  <a:schemeClr val="dk2"/>
                </a:solidFill>
                <a:latin typeface="Arial"/>
                <a:ea typeface="Arial"/>
                <a:cs typeface="Arial"/>
                <a:sym typeface="Arial"/>
              </a:rPr>
              <a:t>Aplicar el mètode científic</a:t>
            </a:r>
            <a:endParaRPr b="0" i="0" sz="1400" u="none" cap="none" strike="noStrike">
              <a:solidFill>
                <a:srgbClr val="000000"/>
              </a:solidFill>
              <a:latin typeface="Arial"/>
              <a:ea typeface="Arial"/>
              <a:cs typeface="Arial"/>
              <a:sym typeface="Arial"/>
            </a:endParaRPr>
          </a:p>
          <a:p>
            <a:pPr indent="0" lvl="2"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4.2. </a:t>
            </a:r>
            <a:r>
              <a:rPr b="0" i="0" lang="es-ES" sz="1200" u="none" cap="none" strike="noStrike">
                <a:solidFill>
                  <a:schemeClr val="dk2"/>
                </a:solidFill>
                <a:latin typeface="Arial"/>
                <a:ea typeface="Arial"/>
                <a:cs typeface="Arial"/>
                <a:sym typeface="Arial"/>
              </a:rPr>
              <a:t>Projecte </a:t>
            </a:r>
            <a:r>
              <a:rPr b="0" i="1" lang="es-ES" sz="1200" u="none" cap="none" strike="noStrike">
                <a:solidFill>
                  <a:schemeClr val="dk2"/>
                </a:solidFill>
                <a:latin typeface="Arial"/>
                <a:ea typeface="Arial"/>
                <a:cs typeface="Arial"/>
                <a:sym typeface="Arial"/>
              </a:rPr>
              <a:t>Salvant el meu territori</a:t>
            </a:r>
            <a:endParaRPr b="0" i="0" sz="1400" u="none" cap="none" strike="noStrike">
              <a:solidFill>
                <a:srgbClr val="000000"/>
              </a:solidFill>
              <a:latin typeface="Arial"/>
              <a:ea typeface="Arial"/>
              <a:cs typeface="Arial"/>
              <a:sym typeface="Arial"/>
            </a:endParaRPr>
          </a:p>
          <a:p>
            <a:pPr indent="0" lvl="2"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424242"/>
              </a:solidFill>
              <a:latin typeface="Arial"/>
              <a:ea typeface="Arial"/>
              <a:cs typeface="Arial"/>
              <a:sym typeface="Arial"/>
            </a:endParaRPr>
          </a:p>
          <a:p>
            <a:pPr indent="0" lvl="0" marL="0" marR="0" rtl="0" algn="l">
              <a:lnSpc>
                <a:spcPct val="120000"/>
              </a:lnSpc>
              <a:spcBef>
                <a:spcPts val="5"/>
              </a:spcBef>
              <a:spcAft>
                <a:spcPts val="0"/>
              </a:spcAft>
              <a:buClr>
                <a:srgbClr val="000000"/>
              </a:buClr>
              <a:buSzPts val="1200"/>
              <a:buFont typeface="Arial"/>
              <a:buNone/>
            </a:pPr>
            <a:r>
              <a:rPr b="0" i="0" lang="es-ES" sz="1200" u="none" cap="none" strike="noStrike">
                <a:solidFill>
                  <a:srgbClr val="C00000"/>
                </a:solidFill>
                <a:latin typeface="Arial"/>
                <a:ea typeface="Arial"/>
                <a:cs typeface="Arial"/>
                <a:sym typeface="Arial"/>
              </a:rPr>
              <a:t>Part V: Kit</a:t>
            </a:r>
            <a:r>
              <a:rPr b="0" i="1" lang="es-ES" sz="1200" u="none" cap="none" strike="noStrike">
                <a:solidFill>
                  <a:srgbClr val="C00000"/>
                </a:solidFill>
                <a:latin typeface="Arial"/>
                <a:ea typeface="Arial"/>
                <a:cs typeface="Arial"/>
                <a:sym typeface="Arial"/>
              </a:rPr>
              <a:t> Salvant el meu territori</a:t>
            </a:r>
            <a:endParaRPr b="0" i="0" sz="1400" u="none" cap="none" strike="noStrike">
              <a:solidFill>
                <a:srgbClr val="000000"/>
              </a:solidFill>
              <a:latin typeface="Arial"/>
              <a:ea typeface="Arial"/>
              <a:cs typeface="Arial"/>
              <a:sym typeface="Arial"/>
            </a:endParaRPr>
          </a:p>
          <a:p>
            <a:pPr indent="0" lvl="2" marL="0" marR="0" rtl="0" algn="l">
              <a:lnSpc>
                <a:spcPct val="100000"/>
              </a:lnSpc>
              <a:spcBef>
                <a:spcPts val="0"/>
              </a:spcBef>
              <a:spcAft>
                <a:spcPts val="0"/>
              </a:spcAft>
              <a:buClr>
                <a:srgbClr val="000000"/>
              </a:buClr>
              <a:buSzPts val="1200"/>
              <a:buFont typeface="Arial"/>
              <a:buNone/>
            </a:pPr>
            <a:r>
              <a:rPr b="0" i="0" lang="es-ES" sz="1200" u="none" cap="none" strike="noStrike">
                <a:solidFill>
                  <a:srgbClr val="C00000"/>
                </a:solidFill>
                <a:latin typeface="Arial"/>
                <a:ea typeface="Arial"/>
                <a:cs typeface="Arial"/>
                <a:sym typeface="Arial"/>
              </a:rPr>
              <a:t>   </a:t>
            </a:r>
            <a:r>
              <a:rPr b="0" i="0" lang="es-ES" sz="1200" u="none" cap="none" strike="noStrike">
                <a:solidFill>
                  <a:srgbClr val="424242"/>
                </a:solidFill>
                <a:latin typeface="Arial"/>
                <a:ea typeface="Arial"/>
                <a:cs typeface="Arial"/>
                <a:sym typeface="Arial"/>
              </a:rPr>
              <a:t>5.1. </a:t>
            </a:r>
            <a:r>
              <a:rPr b="0" i="0" lang="es-ES" sz="1200" u="none" cap="none" strike="noStrike">
                <a:solidFill>
                  <a:schemeClr val="dk2"/>
                </a:solidFill>
                <a:latin typeface="Arial"/>
                <a:ea typeface="Arial"/>
                <a:cs typeface="Arial"/>
                <a:sym typeface="Arial"/>
              </a:rPr>
              <a:t>Pòster Mètode científic i Tècniques</a:t>
            </a:r>
            <a:endParaRPr b="0" i="0" sz="1200" u="none" cap="none" strike="noStrike">
              <a:solidFill>
                <a:srgbClr val="000000"/>
              </a:solidFill>
              <a:latin typeface="Arial"/>
              <a:ea typeface="Arial"/>
              <a:cs typeface="Arial"/>
              <a:sym typeface="Arial"/>
            </a:endParaRPr>
          </a:p>
          <a:p>
            <a:pPr indent="0" lvl="2" marL="0" marR="0" rtl="0" algn="l">
              <a:lnSpc>
                <a:spcPct val="100000"/>
              </a:lnSpc>
              <a:spcBef>
                <a:spcPts val="0"/>
              </a:spcBef>
              <a:spcAft>
                <a:spcPts val="0"/>
              </a:spcAft>
              <a:buClr>
                <a:srgbClr val="000000"/>
              </a:buClr>
              <a:buSzPts val="1200"/>
              <a:buFont typeface="Arial"/>
              <a:buNone/>
            </a:pPr>
            <a:r>
              <a:rPr b="0" i="0" lang="es-ES" sz="1200" u="none" cap="none" strike="noStrike">
                <a:solidFill>
                  <a:schemeClr val="dk2"/>
                </a:solidFill>
                <a:latin typeface="Arial"/>
                <a:ea typeface="Arial"/>
                <a:cs typeface="Arial"/>
                <a:sym typeface="Arial"/>
              </a:rPr>
              <a:t>d'investigació </a:t>
            </a:r>
            <a:endParaRPr b="0" i="0" sz="1400" u="none" cap="none" strike="noStrike">
              <a:solidFill>
                <a:srgbClr val="000000"/>
              </a:solidFill>
              <a:latin typeface="Arial"/>
              <a:ea typeface="Arial"/>
              <a:cs typeface="Arial"/>
              <a:sym typeface="Arial"/>
            </a:endParaRPr>
          </a:p>
          <a:p>
            <a:pPr indent="0" lvl="2" marL="0" marR="0" rtl="0" algn="l">
              <a:lnSpc>
                <a:spcPct val="100000"/>
              </a:lnSpc>
              <a:spcBef>
                <a:spcPts val="0"/>
              </a:spcBef>
              <a:spcAft>
                <a:spcPts val="0"/>
              </a:spcAft>
              <a:buClr>
                <a:srgbClr val="000000"/>
              </a:buClr>
              <a:buSzPts val="1200"/>
              <a:buFont typeface="Arial"/>
              <a:buNone/>
            </a:pPr>
            <a:r>
              <a:rPr b="0" i="0" lang="es-ES" sz="1200" u="none" cap="none" strike="noStrike">
                <a:solidFill>
                  <a:srgbClr val="424242"/>
                </a:solidFill>
                <a:latin typeface="Arial"/>
                <a:ea typeface="Arial"/>
                <a:cs typeface="Arial"/>
                <a:sym typeface="Arial"/>
              </a:rPr>
              <a:t>   5.2. </a:t>
            </a:r>
            <a:r>
              <a:rPr b="0" i="0" lang="es-ES" sz="1200" u="none" cap="none" strike="noStrike">
                <a:solidFill>
                  <a:schemeClr val="dk2"/>
                </a:solidFill>
                <a:latin typeface="Arial"/>
                <a:ea typeface="Arial"/>
                <a:cs typeface="Arial"/>
                <a:sym typeface="Arial"/>
              </a:rPr>
              <a:t>Viabilitat del projecte d'investigació</a:t>
            </a:r>
            <a:endParaRPr b="0" i="0" sz="1400" u="none" cap="none" strike="noStrike">
              <a:solidFill>
                <a:srgbClr val="000000"/>
              </a:solidFill>
              <a:latin typeface="Arial"/>
              <a:ea typeface="Arial"/>
              <a:cs typeface="Arial"/>
              <a:sym typeface="Arial"/>
            </a:endParaRPr>
          </a:p>
          <a:p>
            <a:pPr indent="0" lvl="2"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5.3. </a:t>
            </a:r>
            <a:r>
              <a:rPr b="0" i="0" lang="es-ES" sz="1200" u="none" cap="none" strike="noStrike">
                <a:solidFill>
                  <a:schemeClr val="dk2"/>
                </a:solidFill>
                <a:latin typeface="Arial"/>
                <a:ea typeface="Arial"/>
                <a:cs typeface="Arial"/>
                <a:sym typeface="Arial"/>
              </a:rPr>
              <a:t>Memòria del projecte d'investigació</a:t>
            </a:r>
            <a:endParaRPr b="0" i="0" sz="1400" u="none" cap="none" strike="noStrike">
              <a:solidFill>
                <a:srgbClr val="000000"/>
              </a:solidFill>
              <a:latin typeface="Arial"/>
              <a:ea typeface="Arial"/>
              <a:cs typeface="Arial"/>
              <a:sym typeface="Arial"/>
            </a:endParaRPr>
          </a:p>
          <a:p>
            <a:pPr indent="0" lvl="2" marL="36000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424242"/>
              </a:solidFill>
              <a:latin typeface="Arial"/>
              <a:ea typeface="Arial"/>
              <a:cs typeface="Arial"/>
              <a:sym typeface="Arial"/>
            </a:endParaRPr>
          </a:p>
        </p:txBody>
      </p:sp>
      <p:sp>
        <p:nvSpPr>
          <p:cNvPr id="230" name="Google Shape;230;g3708abcfe88_0_147"/>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
        <p:nvSpPr>
          <p:cNvPr id="231" name="Google Shape;231;g3708abcfe88_0_147"/>
          <p:cNvSpPr txBox="1"/>
          <p:nvPr>
            <p:ph type="ctrTitle"/>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4800"/>
              <a:buNone/>
            </a:pPr>
            <a:r>
              <a:rPr lang="es-ES" sz="2400">
                <a:solidFill>
                  <a:schemeClr val="dk2"/>
                </a:solidFill>
                <a:latin typeface="Arial"/>
                <a:ea typeface="Arial"/>
                <a:cs typeface="Arial"/>
                <a:sym typeface="Arial"/>
              </a:rPr>
              <a:t>Investigació i Mètode científic</a:t>
            </a:r>
            <a:endParaRPr sz="2400">
              <a:solidFill>
                <a:schemeClr val="dk2"/>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sp>
        <p:nvSpPr>
          <p:cNvPr id="236" name="Google Shape;236;p5"/>
          <p:cNvSpPr/>
          <p:nvPr/>
        </p:nvSpPr>
        <p:spPr>
          <a:xfrm rot="10800000">
            <a:off x="4878124" y="4216795"/>
            <a:ext cx="3726125" cy="325897"/>
          </a:xfrm>
          <a:custGeom>
            <a:rect b="b" l="l" r="r" t="t"/>
            <a:pathLst>
              <a:path extrusionOk="0" h="977489" w="7095441">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CBBFC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237" name="Google Shape;237;p5"/>
          <p:cNvSpPr txBox="1"/>
          <p:nvPr/>
        </p:nvSpPr>
        <p:spPr>
          <a:xfrm>
            <a:off x="539750" y="900113"/>
            <a:ext cx="8096250" cy="365125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rgbClr val="C00000"/>
                </a:solidFill>
                <a:latin typeface="Arial"/>
                <a:ea typeface="Arial"/>
                <a:cs typeface="Arial"/>
                <a:sym typeface="Arial"/>
              </a:rPr>
              <a:t>Part III</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1200"/>
              </a:spcBef>
              <a:spcAft>
                <a:spcPts val="0"/>
              </a:spcAft>
              <a:buClr>
                <a:srgbClr val="000000"/>
              </a:buClr>
              <a:buSzPts val="3000"/>
              <a:buFont typeface="Arial"/>
              <a:buNone/>
            </a:pPr>
            <a:r>
              <a:rPr b="0" i="0" lang="es-ES" sz="3000" u="none" cap="none" strike="noStrike">
                <a:solidFill>
                  <a:srgbClr val="C00000"/>
                </a:solidFill>
                <a:latin typeface="Arial"/>
                <a:ea typeface="Arial"/>
                <a:cs typeface="Arial"/>
                <a:sym typeface="Arial"/>
              </a:rPr>
              <a:t>El mètode científic</a:t>
            </a:r>
            <a:endParaRPr b="0" i="0" sz="1400" u="none" cap="none" strike="noStrike">
              <a:solidFill>
                <a:srgbClr val="000000"/>
              </a:solidFill>
              <a:latin typeface="Arial"/>
              <a:ea typeface="Arial"/>
              <a:cs typeface="Arial"/>
              <a:sym typeface="Arial"/>
            </a:endParaRPr>
          </a:p>
          <a:p>
            <a:pPr indent="0" lvl="1" marL="358775" marR="0" rtl="0" algn="l">
              <a:lnSpc>
                <a:spcPct val="100000"/>
              </a:lnSpc>
              <a:spcBef>
                <a:spcPts val="1200"/>
              </a:spcBef>
              <a:spcAft>
                <a:spcPts val="0"/>
              </a:spcAft>
              <a:buClr>
                <a:srgbClr val="000000"/>
              </a:buClr>
              <a:buSzPts val="2000"/>
              <a:buFont typeface="Arial"/>
              <a:buNone/>
            </a:pPr>
            <a:r>
              <a:rPr b="0" i="0" lang="es-ES" sz="2000" u="none" cap="none" strike="noStrike">
                <a:solidFill>
                  <a:srgbClr val="C00000"/>
                </a:solidFill>
                <a:latin typeface="Arial"/>
                <a:ea typeface="Arial"/>
                <a:cs typeface="Arial"/>
                <a:sym typeface="Arial"/>
              </a:rPr>
              <a:t>3.1. El mètode científic</a:t>
            </a:r>
            <a:endParaRPr b="0" i="0" sz="1400" u="none" cap="none" strike="noStrike">
              <a:solidFill>
                <a:srgbClr val="000000"/>
              </a:solidFill>
              <a:latin typeface="Arial"/>
              <a:ea typeface="Arial"/>
              <a:cs typeface="Arial"/>
              <a:sym typeface="Arial"/>
            </a:endParaRPr>
          </a:p>
          <a:p>
            <a:pPr indent="0" lvl="1" marL="358775" marR="0" rtl="0" algn="l">
              <a:lnSpc>
                <a:spcPct val="100000"/>
              </a:lnSpc>
              <a:spcBef>
                <a:spcPts val="0"/>
              </a:spcBef>
              <a:spcAft>
                <a:spcPts val="0"/>
              </a:spcAft>
              <a:buClr>
                <a:srgbClr val="000000"/>
              </a:buClr>
              <a:buSzPts val="2000"/>
              <a:buFont typeface="Arial"/>
              <a:buNone/>
            </a:pPr>
            <a:r>
              <a:rPr b="0" i="0" lang="es-ES" sz="2000" u="none" cap="none" strike="noStrike">
                <a:solidFill>
                  <a:srgbClr val="C00000"/>
                </a:solidFill>
                <a:latin typeface="Arial"/>
                <a:ea typeface="Arial"/>
                <a:cs typeface="Arial"/>
                <a:sym typeface="Arial"/>
              </a:rPr>
              <a:t>3.2. Esquema del mètode científic</a:t>
            </a:r>
            <a:endParaRPr b="0" i="0" sz="1400" u="none" cap="none" strike="noStrike">
              <a:solidFill>
                <a:srgbClr val="000000"/>
              </a:solidFill>
              <a:latin typeface="Arial"/>
              <a:ea typeface="Arial"/>
              <a:cs typeface="Arial"/>
              <a:sym typeface="Arial"/>
            </a:endParaRPr>
          </a:p>
          <a:p>
            <a:pPr indent="0" lvl="1" marL="358775" marR="0" rtl="0" algn="l">
              <a:lnSpc>
                <a:spcPct val="100000"/>
              </a:lnSpc>
              <a:spcBef>
                <a:spcPts val="0"/>
              </a:spcBef>
              <a:spcAft>
                <a:spcPts val="0"/>
              </a:spcAft>
              <a:buClr>
                <a:srgbClr val="000000"/>
              </a:buClr>
              <a:buSzPts val="2000"/>
              <a:buFont typeface="Arial"/>
              <a:buNone/>
            </a:pPr>
            <a:r>
              <a:rPr b="0" i="0" lang="es-ES" sz="2000" u="none" cap="none" strike="noStrike">
                <a:solidFill>
                  <a:srgbClr val="C00000"/>
                </a:solidFill>
                <a:latin typeface="Arial"/>
                <a:ea typeface="Arial"/>
                <a:cs typeface="Arial"/>
                <a:sym typeface="Arial"/>
              </a:rPr>
              <a:t>3.3. Salvant el meu territori</a:t>
            </a:r>
            <a:endParaRPr b="0" i="0" sz="2000" u="none" cap="none" strike="noStrike">
              <a:solidFill>
                <a:srgbClr val="C00000"/>
              </a:solidFill>
              <a:latin typeface="Arial"/>
              <a:ea typeface="Arial"/>
              <a:cs typeface="Arial"/>
              <a:sym typeface="Arial"/>
            </a:endParaRPr>
          </a:p>
        </p:txBody>
      </p:sp>
      <p:sp>
        <p:nvSpPr>
          <p:cNvPr id="238" name="Google Shape;238;p5"/>
          <p:cNvSpPr txBox="1"/>
          <p:nvPr>
            <p:ph type="ctrTitle"/>
          </p:nvPr>
        </p:nvSpPr>
        <p:spPr>
          <a:xfrm>
            <a:off x="0" y="123824"/>
            <a:ext cx="9135900" cy="521699"/>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4800"/>
              <a:buNone/>
            </a:pPr>
            <a:r>
              <a:rPr lang="es-ES" sz="2400">
                <a:solidFill>
                  <a:schemeClr val="dk2"/>
                </a:solidFill>
                <a:latin typeface="Arial"/>
                <a:ea typeface="Arial"/>
                <a:cs typeface="Arial"/>
                <a:sym typeface="Arial"/>
              </a:rPr>
              <a:t>Investigació i Mètode científic</a:t>
            </a:r>
            <a:endParaRPr sz="2400">
              <a:solidFill>
                <a:schemeClr val="dk2"/>
              </a:solidFill>
              <a:latin typeface="Arial"/>
              <a:ea typeface="Arial"/>
              <a:cs typeface="Arial"/>
              <a:sym typeface="Arial"/>
            </a:endParaRPr>
          </a:p>
        </p:txBody>
      </p:sp>
      <p:sp>
        <p:nvSpPr>
          <p:cNvPr id="239" name="Google Shape;239;p5"/>
          <p:cNvSpPr/>
          <p:nvPr/>
        </p:nvSpPr>
        <p:spPr>
          <a:xfrm flipH="1">
            <a:off x="4841249" y="2007066"/>
            <a:ext cx="2539898" cy="1514332"/>
          </a:xfrm>
          <a:prstGeom prst="wedgeEllipseCallout">
            <a:avLst>
              <a:gd fmla="val -59569" name="adj1"/>
              <a:gd fmla="val -1218" name="adj2"/>
            </a:avLst>
          </a:prstGeom>
          <a:no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424242"/>
              </a:solidFill>
              <a:latin typeface="Arial"/>
              <a:ea typeface="Arial"/>
              <a:cs typeface="Arial"/>
              <a:sym typeface="Arial"/>
            </a:endParaRPr>
          </a:p>
        </p:txBody>
      </p:sp>
      <p:sp>
        <p:nvSpPr>
          <p:cNvPr id="240" name="Google Shape;240;p5"/>
          <p:cNvSpPr txBox="1"/>
          <p:nvPr/>
        </p:nvSpPr>
        <p:spPr>
          <a:xfrm>
            <a:off x="4693043" y="2168163"/>
            <a:ext cx="2688104" cy="1086772"/>
          </a:xfrm>
          <a:prstGeom prst="rect">
            <a:avLst/>
          </a:prstGeom>
          <a:noFill/>
          <a:ln>
            <a:noFill/>
          </a:ln>
        </p:spPr>
        <p:txBody>
          <a:bodyPr anchorCtr="0" anchor="t" bIns="91425" lIns="91425" spcFirstLastPara="1" rIns="91425" wrap="square" tIns="91425">
            <a:noAutofit/>
          </a:bodyPr>
          <a:lstStyle/>
          <a:p>
            <a:pPr indent="0" lvl="0" marL="127000" marR="0" rtl="0" algn="ctr">
              <a:lnSpc>
                <a:spcPct val="100000"/>
              </a:lnSpc>
              <a:spcBef>
                <a:spcPts val="0"/>
              </a:spcBef>
              <a:spcAft>
                <a:spcPts val="0"/>
              </a:spcAft>
              <a:buClr>
                <a:srgbClr val="000000"/>
              </a:buClr>
              <a:buSzPts val="1600"/>
              <a:buFont typeface="Roboto"/>
              <a:buNone/>
            </a:pPr>
            <a:r>
              <a:rPr b="0" i="0" lang="es-ES" sz="1200" u="none" cap="none" strike="noStrike">
                <a:solidFill>
                  <a:srgbClr val="000000"/>
                </a:solidFill>
                <a:latin typeface="Arial"/>
                <a:ea typeface="Arial"/>
                <a:cs typeface="Arial"/>
                <a:sym typeface="Arial"/>
              </a:rPr>
              <a:t>En aquest taller ens</a:t>
            </a:r>
            <a:endParaRPr b="0" i="0" sz="1200" u="none" cap="none" strike="noStrike">
              <a:solidFill>
                <a:srgbClr val="000000"/>
              </a:solidFill>
              <a:latin typeface="Arial"/>
              <a:ea typeface="Arial"/>
              <a:cs typeface="Arial"/>
              <a:sym typeface="Arial"/>
            </a:endParaRPr>
          </a:p>
          <a:p>
            <a:pPr indent="0" lvl="0" marL="127000" marR="0" rtl="0" algn="ctr">
              <a:lnSpc>
                <a:spcPct val="100000"/>
              </a:lnSpc>
              <a:spcBef>
                <a:spcPts val="0"/>
              </a:spcBef>
              <a:spcAft>
                <a:spcPts val="0"/>
              </a:spcAft>
              <a:buClr>
                <a:srgbClr val="000000"/>
              </a:buClr>
              <a:buSzPts val="1600"/>
              <a:buFont typeface="Roboto"/>
              <a:buNone/>
            </a:pPr>
            <a:r>
              <a:rPr b="0" i="0" lang="es-ES" sz="1200" u="none" cap="none" strike="noStrike">
                <a:solidFill>
                  <a:srgbClr val="000000"/>
                </a:solidFill>
                <a:latin typeface="Arial"/>
                <a:ea typeface="Arial"/>
                <a:cs typeface="Arial"/>
                <a:sym typeface="Arial"/>
              </a:rPr>
              <a:t>endinsarem en la ciència i la</a:t>
            </a:r>
            <a:endParaRPr b="0" i="0" sz="1200" u="none" cap="none" strike="noStrike">
              <a:solidFill>
                <a:srgbClr val="000000"/>
              </a:solidFill>
              <a:latin typeface="Arial"/>
              <a:ea typeface="Arial"/>
              <a:cs typeface="Arial"/>
              <a:sym typeface="Arial"/>
            </a:endParaRPr>
          </a:p>
          <a:p>
            <a:pPr indent="0" lvl="0" marL="127000" marR="0" rtl="0" algn="ctr">
              <a:lnSpc>
                <a:spcPct val="100000"/>
              </a:lnSpc>
              <a:spcBef>
                <a:spcPts val="0"/>
              </a:spcBef>
              <a:spcAft>
                <a:spcPts val="0"/>
              </a:spcAft>
              <a:buClr>
                <a:srgbClr val="000000"/>
              </a:buClr>
              <a:buSzPts val="1600"/>
              <a:buFont typeface="Roboto"/>
              <a:buNone/>
            </a:pPr>
            <a:r>
              <a:rPr b="0" i="0" lang="es-ES" sz="1200" u="none" cap="none" strike="noStrike">
                <a:solidFill>
                  <a:srgbClr val="000000"/>
                </a:solidFill>
                <a:latin typeface="Arial"/>
                <a:ea typeface="Arial"/>
                <a:cs typeface="Arial"/>
                <a:sym typeface="Arial"/>
              </a:rPr>
              <a:t>tecnologia, i aprendrem com</a:t>
            </a:r>
            <a:endParaRPr b="0" i="0" sz="1200" u="none" cap="none" strike="noStrike">
              <a:solidFill>
                <a:srgbClr val="000000"/>
              </a:solidFill>
              <a:latin typeface="Arial"/>
              <a:ea typeface="Arial"/>
              <a:cs typeface="Arial"/>
              <a:sym typeface="Arial"/>
            </a:endParaRPr>
          </a:p>
          <a:p>
            <a:pPr indent="0" lvl="0" marL="127000" marR="0" rtl="0" algn="ctr">
              <a:lnSpc>
                <a:spcPct val="100000"/>
              </a:lnSpc>
              <a:spcBef>
                <a:spcPts val="0"/>
              </a:spcBef>
              <a:spcAft>
                <a:spcPts val="0"/>
              </a:spcAft>
              <a:buClr>
                <a:srgbClr val="000000"/>
              </a:buClr>
              <a:buSzPts val="1600"/>
              <a:buFont typeface="Roboto"/>
              <a:buNone/>
            </a:pPr>
            <a:r>
              <a:rPr b="0" i="0" lang="es-ES" sz="1200" u="none" cap="none" strike="noStrike">
                <a:solidFill>
                  <a:srgbClr val="000000"/>
                </a:solidFill>
                <a:latin typeface="Arial"/>
                <a:ea typeface="Arial"/>
                <a:cs typeface="Arial"/>
                <a:sym typeface="Arial"/>
              </a:rPr>
              <a:t> aprofitar-les per a solucionar</a:t>
            </a:r>
            <a:endParaRPr b="0" i="0" sz="1200" u="none" cap="none" strike="noStrike">
              <a:solidFill>
                <a:srgbClr val="000000"/>
              </a:solidFill>
              <a:latin typeface="Arial"/>
              <a:ea typeface="Arial"/>
              <a:cs typeface="Arial"/>
              <a:sym typeface="Arial"/>
            </a:endParaRPr>
          </a:p>
          <a:p>
            <a:pPr indent="0" lvl="0" marL="127000" marR="0" rtl="0" algn="ctr">
              <a:lnSpc>
                <a:spcPct val="100000"/>
              </a:lnSpc>
              <a:spcBef>
                <a:spcPts val="0"/>
              </a:spcBef>
              <a:spcAft>
                <a:spcPts val="0"/>
              </a:spcAft>
              <a:buClr>
                <a:srgbClr val="000000"/>
              </a:buClr>
              <a:buSzPts val="1600"/>
              <a:buFont typeface="Roboto"/>
              <a:buNone/>
            </a:pPr>
            <a:r>
              <a:rPr b="0" i="0" lang="es-ES" sz="1200" u="none" cap="none" strike="noStrike">
                <a:solidFill>
                  <a:srgbClr val="000000"/>
                </a:solidFill>
                <a:latin typeface="Arial"/>
                <a:ea typeface="Arial"/>
                <a:cs typeface="Arial"/>
                <a:sym typeface="Arial"/>
              </a:rPr>
              <a:t> problemes que detectem al</a:t>
            </a:r>
            <a:endParaRPr b="0" i="0" sz="1200" u="none" cap="none" strike="noStrike">
              <a:solidFill>
                <a:srgbClr val="000000"/>
              </a:solidFill>
              <a:latin typeface="Arial"/>
              <a:ea typeface="Arial"/>
              <a:cs typeface="Arial"/>
              <a:sym typeface="Arial"/>
            </a:endParaRPr>
          </a:p>
          <a:p>
            <a:pPr indent="0" lvl="0" marL="127000" marR="0" rtl="0" algn="ctr">
              <a:lnSpc>
                <a:spcPct val="100000"/>
              </a:lnSpc>
              <a:spcBef>
                <a:spcPts val="0"/>
              </a:spcBef>
              <a:spcAft>
                <a:spcPts val="0"/>
              </a:spcAft>
              <a:buClr>
                <a:srgbClr val="000000"/>
              </a:buClr>
              <a:buSzPts val="1600"/>
              <a:buFont typeface="Roboto"/>
              <a:buNone/>
            </a:pPr>
            <a:r>
              <a:rPr b="0" i="0" lang="es-ES" sz="1200" u="none" cap="none" strike="noStrike">
                <a:solidFill>
                  <a:srgbClr val="000000"/>
                </a:solidFill>
                <a:latin typeface="Arial"/>
                <a:ea typeface="Arial"/>
                <a:cs typeface="Arial"/>
                <a:sym typeface="Arial"/>
              </a:rPr>
              <a:t> el nostre entorn.</a:t>
            </a:r>
            <a:endParaRPr b="0" i="0" sz="1200" u="none" cap="none" strike="noStrike">
              <a:solidFill>
                <a:srgbClr val="000000"/>
              </a:solidFill>
              <a:latin typeface="Arial"/>
              <a:ea typeface="Arial"/>
              <a:cs typeface="Arial"/>
              <a:sym typeface="Arial"/>
            </a:endParaRPr>
          </a:p>
          <a:p>
            <a:pPr indent="0" lvl="0" marL="127000" marR="0" rtl="0" algn="ctr">
              <a:lnSpc>
                <a:spcPct val="100000"/>
              </a:lnSpc>
              <a:spcBef>
                <a:spcPts val="0"/>
              </a:spcBef>
              <a:spcAft>
                <a:spcPts val="0"/>
              </a:spcAft>
              <a:buClr>
                <a:srgbClr val="000000"/>
              </a:buClr>
              <a:buSzPts val="1600"/>
              <a:buFont typeface="Roboto"/>
              <a:buNone/>
            </a:pPr>
            <a:r>
              <a:t/>
            </a:r>
            <a:endParaRPr b="0" i="0" sz="1200" u="none" cap="none" strike="noStrike">
              <a:solidFill>
                <a:srgbClr val="000000"/>
              </a:solidFill>
              <a:latin typeface="Arial"/>
              <a:ea typeface="Arial"/>
              <a:cs typeface="Arial"/>
              <a:sym typeface="Arial"/>
            </a:endParaRPr>
          </a:p>
        </p:txBody>
      </p:sp>
      <p:grpSp>
        <p:nvGrpSpPr>
          <p:cNvPr id="241" name="Google Shape;241;p5"/>
          <p:cNvGrpSpPr/>
          <p:nvPr/>
        </p:nvGrpSpPr>
        <p:grpSpPr>
          <a:xfrm flipH="1">
            <a:off x="7580922" y="2250305"/>
            <a:ext cx="894128" cy="2113369"/>
            <a:chOff x="450718" y="3715931"/>
            <a:chExt cx="894911" cy="2302979"/>
          </a:xfrm>
        </p:grpSpPr>
        <p:sp>
          <p:nvSpPr>
            <p:cNvPr id="242" name="Google Shape;242;p5"/>
            <p:cNvSpPr/>
            <p:nvPr/>
          </p:nvSpPr>
          <p:spPr>
            <a:xfrm>
              <a:off x="613054" y="4440799"/>
              <a:ext cx="496163" cy="1053253"/>
            </a:xfrm>
            <a:custGeom>
              <a:rect b="b" l="l" r="r" t="t"/>
              <a:pathLst>
                <a:path extrusionOk="0" h="1053253" w="496163">
                  <a:moveTo>
                    <a:pt x="158783" y="5474"/>
                  </a:moveTo>
                  <a:cubicBezTo>
                    <a:pt x="158783" y="5474"/>
                    <a:pt x="219606" y="60914"/>
                    <a:pt x="295528" y="28813"/>
                  </a:cubicBezTo>
                  <a:cubicBezTo>
                    <a:pt x="371600" y="-3271"/>
                    <a:pt x="371600" y="-356"/>
                    <a:pt x="371600" y="-356"/>
                  </a:cubicBezTo>
                  <a:cubicBezTo>
                    <a:pt x="371600" y="-356"/>
                    <a:pt x="434890" y="647307"/>
                    <a:pt x="445056" y="743576"/>
                  </a:cubicBezTo>
                  <a:cubicBezTo>
                    <a:pt x="455222" y="839862"/>
                    <a:pt x="503262" y="1038248"/>
                    <a:pt x="503262" y="1038248"/>
                  </a:cubicBezTo>
                  <a:cubicBezTo>
                    <a:pt x="503262" y="1038248"/>
                    <a:pt x="103035" y="1049908"/>
                    <a:pt x="24497" y="1052823"/>
                  </a:cubicBezTo>
                  <a:cubicBezTo>
                    <a:pt x="-54042" y="1055738"/>
                    <a:pt x="158783" y="5474"/>
                    <a:pt x="158783" y="5474"/>
                  </a:cubicBezTo>
                  <a:close/>
                </a:path>
              </a:pathLst>
            </a:custGeom>
            <a:solidFill>
              <a:srgbClr val="E5DFE1"/>
            </a:solidFill>
            <a:ln cap="flat" cmpd="sng" w="206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3" name="Google Shape;243;p5"/>
            <p:cNvSpPr/>
            <p:nvPr/>
          </p:nvSpPr>
          <p:spPr>
            <a:xfrm flipH="1" rot="10800000">
              <a:off x="616760" y="5793268"/>
              <a:ext cx="193714" cy="225642"/>
            </a:xfrm>
            <a:custGeom>
              <a:rect b="b" l="l" r="r" t="t"/>
              <a:pathLst>
                <a:path extrusionOk="0" h="225642" w="193714">
                  <a:moveTo>
                    <a:pt x="140455" y="215848"/>
                  </a:moveTo>
                  <a:cubicBezTo>
                    <a:pt x="140128" y="215635"/>
                    <a:pt x="139774" y="215465"/>
                    <a:pt x="139396" y="215343"/>
                  </a:cubicBezTo>
                  <a:cubicBezTo>
                    <a:pt x="133552" y="213522"/>
                    <a:pt x="127677" y="211823"/>
                    <a:pt x="121806" y="210129"/>
                  </a:cubicBezTo>
                  <a:cubicBezTo>
                    <a:pt x="86810" y="200029"/>
                    <a:pt x="53751" y="190493"/>
                    <a:pt x="29730" y="154985"/>
                  </a:cubicBezTo>
                  <a:cubicBezTo>
                    <a:pt x="5382" y="118994"/>
                    <a:pt x="2069" y="76350"/>
                    <a:pt x="21291" y="46344"/>
                  </a:cubicBezTo>
                  <a:cubicBezTo>
                    <a:pt x="44549" y="10013"/>
                    <a:pt x="82607" y="407"/>
                    <a:pt x="118256" y="21849"/>
                  </a:cubicBezTo>
                  <a:cubicBezTo>
                    <a:pt x="154488" y="43662"/>
                    <a:pt x="176191" y="77460"/>
                    <a:pt x="182771" y="122302"/>
                  </a:cubicBezTo>
                  <a:cubicBezTo>
                    <a:pt x="189497" y="168164"/>
                    <a:pt x="179222" y="190891"/>
                    <a:pt x="140496" y="215821"/>
                  </a:cubicBezTo>
                  <a:cubicBezTo>
                    <a:pt x="140482" y="215832"/>
                    <a:pt x="140469" y="215837"/>
                    <a:pt x="140455" y="215848"/>
                  </a:cubicBezTo>
                  <a:close/>
                  <a:moveTo>
                    <a:pt x="80598" y="142"/>
                  </a:moveTo>
                  <a:cubicBezTo>
                    <a:pt x="54919" y="142"/>
                    <a:pt x="30684" y="13942"/>
                    <a:pt x="14011" y="39982"/>
                  </a:cubicBezTo>
                  <a:cubicBezTo>
                    <a:pt x="-7415" y="73440"/>
                    <a:pt x="-3966" y="122302"/>
                    <a:pt x="22595" y="161569"/>
                  </a:cubicBezTo>
                  <a:cubicBezTo>
                    <a:pt x="48552" y="199928"/>
                    <a:pt x="84688" y="210357"/>
                    <a:pt x="119629" y="220435"/>
                  </a:cubicBezTo>
                  <a:cubicBezTo>
                    <a:pt x="125441" y="222119"/>
                    <a:pt x="131262" y="223797"/>
                    <a:pt x="137047" y="225602"/>
                  </a:cubicBezTo>
                  <a:cubicBezTo>
                    <a:pt x="138247" y="225979"/>
                    <a:pt x="139455" y="225751"/>
                    <a:pt x="140455" y="225098"/>
                  </a:cubicBezTo>
                  <a:cubicBezTo>
                    <a:pt x="141778" y="225963"/>
                    <a:pt x="143450" y="226043"/>
                    <a:pt x="144881" y="225124"/>
                  </a:cubicBezTo>
                  <a:cubicBezTo>
                    <a:pt x="186838" y="198112"/>
                    <a:pt x="199094" y="170734"/>
                    <a:pt x="191728" y="120508"/>
                  </a:cubicBezTo>
                  <a:cubicBezTo>
                    <a:pt x="184644" y="72198"/>
                    <a:pt x="161322" y="35830"/>
                    <a:pt x="122419" y="12408"/>
                  </a:cubicBezTo>
                  <a:cubicBezTo>
                    <a:pt x="108700" y="4151"/>
                    <a:pt x="94435" y="147"/>
                    <a:pt x="80598" y="142"/>
                  </a:cubicBezTo>
                  <a:close/>
                </a:path>
              </a:pathLst>
            </a:custGeom>
            <a:solidFill>
              <a:srgbClr val="000000"/>
            </a:solidFill>
            <a:ln cap="flat" cmpd="sng" w="1160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4" name="Google Shape;244;p5"/>
            <p:cNvSpPr/>
            <p:nvPr/>
          </p:nvSpPr>
          <p:spPr>
            <a:xfrm flipH="1" rot="10800000">
              <a:off x="758524" y="5493608"/>
              <a:ext cx="25852" cy="328741"/>
            </a:xfrm>
            <a:custGeom>
              <a:rect b="b" l="l" r="r" t="t"/>
              <a:pathLst>
                <a:path extrusionOk="0" h="328741" w="25852">
                  <a:moveTo>
                    <a:pt x="21324" y="78"/>
                  </a:moveTo>
                  <a:cubicBezTo>
                    <a:pt x="18920" y="78"/>
                    <a:pt x="16912" y="2281"/>
                    <a:pt x="16789" y="5122"/>
                  </a:cubicBezTo>
                  <a:cubicBezTo>
                    <a:pt x="16330" y="15891"/>
                    <a:pt x="15625" y="26882"/>
                    <a:pt x="14948" y="37513"/>
                  </a:cubicBezTo>
                  <a:cubicBezTo>
                    <a:pt x="13431" y="61232"/>
                    <a:pt x="11863" y="85759"/>
                    <a:pt x="12817" y="109909"/>
                  </a:cubicBezTo>
                  <a:cubicBezTo>
                    <a:pt x="14162" y="143860"/>
                    <a:pt x="10313" y="178577"/>
                    <a:pt x="6591" y="212152"/>
                  </a:cubicBezTo>
                  <a:cubicBezTo>
                    <a:pt x="2543" y="248684"/>
                    <a:pt x="-1647" y="286464"/>
                    <a:pt x="698" y="323894"/>
                  </a:cubicBezTo>
                  <a:cubicBezTo>
                    <a:pt x="879" y="326814"/>
                    <a:pt x="3029" y="329050"/>
                    <a:pt x="5564" y="328800"/>
                  </a:cubicBezTo>
                  <a:cubicBezTo>
                    <a:pt x="8068" y="328588"/>
                    <a:pt x="9950" y="326045"/>
                    <a:pt x="9768" y="323119"/>
                  </a:cubicBezTo>
                  <a:cubicBezTo>
                    <a:pt x="7487" y="286756"/>
                    <a:pt x="11613" y="249528"/>
                    <a:pt x="15603" y="213516"/>
                  </a:cubicBezTo>
                  <a:cubicBezTo>
                    <a:pt x="19374" y="179490"/>
                    <a:pt x="23278" y="144301"/>
                    <a:pt x="21897" y="109420"/>
                  </a:cubicBezTo>
                  <a:cubicBezTo>
                    <a:pt x="20965" y="85908"/>
                    <a:pt x="22515" y="61705"/>
                    <a:pt x="24010" y="38299"/>
                  </a:cubicBezTo>
                  <a:cubicBezTo>
                    <a:pt x="24696" y="27610"/>
                    <a:pt x="25400" y="16549"/>
                    <a:pt x="25868" y="5653"/>
                  </a:cubicBezTo>
                  <a:cubicBezTo>
                    <a:pt x="25991" y="2722"/>
                    <a:pt x="24064" y="232"/>
                    <a:pt x="21556" y="83"/>
                  </a:cubicBezTo>
                  <a:cubicBezTo>
                    <a:pt x="21478" y="78"/>
                    <a:pt x="21401" y="78"/>
                    <a:pt x="21324" y="78"/>
                  </a:cubicBezTo>
                </a:path>
              </a:pathLst>
            </a:custGeom>
            <a:solidFill>
              <a:srgbClr val="1D1D1B"/>
            </a:solidFill>
            <a:ln cap="flat" cmpd="sng" w="103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5" name="Google Shape;245;p5"/>
            <p:cNvSpPr/>
            <p:nvPr/>
          </p:nvSpPr>
          <p:spPr>
            <a:xfrm flipH="1" rot="10800000">
              <a:off x="899843" y="5483956"/>
              <a:ext cx="13729" cy="316855"/>
            </a:xfrm>
            <a:custGeom>
              <a:rect b="b" l="l" r="r" t="t"/>
              <a:pathLst>
                <a:path extrusionOk="0" h="316855" w="13729">
                  <a:moveTo>
                    <a:pt x="9214" y="78"/>
                  </a:moveTo>
                  <a:cubicBezTo>
                    <a:pt x="6742" y="78"/>
                    <a:pt x="4715" y="2398"/>
                    <a:pt x="4669" y="5292"/>
                  </a:cubicBezTo>
                  <a:lnTo>
                    <a:pt x="30" y="311527"/>
                  </a:lnTo>
                  <a:cubicBezTo>
                    <a:pt x="-16" y="314458"/>
                    <a:pt x="1984" y="316880"/>
                    <a:pt x="4492" y="316933"/>
                  </a:cubicBezTo>
                  <a:lnTo>
                    <a:pt x="4574" y="316933"/>
                  </a:lnTo>
                  <a:cubicBezTo>
                    <a:pt x="7046" y="316933"/>
                    <a:pt x="9073" y="314612"/>
                    <a:pt x="9118" y="311713"/>
                  </a:cubicBezTo>
                  <a:lnTo>
                    <a:pt x="13758" y="5483"/>
                  </a:lnTo>
                  <a:cubicBezTo>
                    <a:pt x="13803" y="2552"/>
                    <a:pt x="11804" y="131"/>
                    <a:pt x="9295" y="78"/>
                  </a:cubicBezTo>
                  <a:close/>
                </a:path>
              </a:pathLst>
            </a:custGeom>
            <a:solidFill>
              <a:srgbClr val="1D1D1B"/>
            </a:solidFill>
            <a:ln cap="flat" cmpd="sng" w="103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6" name="Google Shape;246;p5"/>
            <p:cNvSpPr/>
            <p:nvPr/>
          </p:nvSpPr>
          <p:spPr>
            <a:xfrm flipH="1" rot="10800000">
              <a:off x="891965" y="5769047"/>
              <a:ext cx="179094" cy="236733"/>
            </a:xfrm>
            <a:custGeom>
              <a:rect b="b" l="l" r="r" t="t"/>
              <a:pathLst>
                <a:path extrusionOk="0" h="236733" w="179094">
                  <a:moveTo>
                    <a:pt x="8916" y="188388"/>
                  </a:moveTo>
                  <a:cubicBezTo>
                    <a:pt x="11975" y="180317"/>
                    <a:pt x="12779" y="166808"/>
                    <a:pt x="13792" y="149817"/>
                  </a:cubicBezTo>
                  <a:cubicBezTo>
                    <a:pt x="15655" y="118578"/>
                    <a:pt x="18205" y="75796"/>
                    <a:pt x="37168" y="49241"/>
                  </a:cubicBezTo>
                  <a:cubicBezTo>
                    <a:pt x="62320" y="14020"/>
                    <a:pt x="97361" y="1504"/>
                    <a:pt x="126440" y="17307"/>
                  </a:cubicBezTo>
                  <a:cubicBezTo>
                    <a:pt x="161640" y="36465"/>
                    <a:pt x="177495" y="78026"/>
                    <a:pt x="166834" y="123192"/>
                  </a:cubicBezTo>
                  <a:cubicBezTo>
                    <a:pt x="156000" y="169097"/>
                    <a:pt x="132143" y="200850"/>
                    <a:pt x="95925" y="217566"/>
                  </a:cubicBezTo>
                  <a:cubicBezTo>
                    <a:pt x="58894" y="234643"/>
                    <a:pt x="37750" y="227575"/>
                    <a:pt x="8921" y="188393"/>
                  </a:cubicBezTo>
                  <a:cubicBezTo>
                    <a:pt x="8916" y="188393"/>
                    <a:pt x="8916" y="188393"/>
                    <a:pt x="8916" y="188388"/>
                  </a:cubicBezTo>
                  <a:close/>
                  <a:moveTo>
                    <a:pt x="100760" y="134"/>
                  </a:moveTo>
                  <a:cubicBezTo>
                    <a:pt x="75708" y="134"/>
                    <a:pt x="49719" y="15087"/>
                    <a:pt x="30188" y="42439"/>
                  </a:cubicBezTo>
                  <a:cubicBezTo>
                    <a:pt x="9343" y="71633"/>
                    <a:pt x="6676" y="116390"/>
                    <a:pt x="4727" y="149078"/>
                  </a:cubicBezTo>
                  <a:cubicBezTo>
                    <a:pt x="3790" y="164759"/>
                    <a:pt x="2982" y="178299"/>
                    <a:pt x="464" y="184459"/>
                  </a:cubicBezTo>
                  <a:cubicBezTo>
                    <a:pt x="-349" y="186434"/>
                    <a:pt x="-18" y="188701"/>
                    <a:pt x="1146" y="190252"/>
                  </a:cubicBezTo>
                  <a:cubicBezTo>
                    <a:pt x="682" y="191946"/>
                    <a:pt x="964" y="193868"/>
                    <a:pt x="2027" y="195323"/>
                  </a:cubicBezTo>
                  <a:cubicBezTo>
                    <a:pt x="33255" y="237760"/>
                    <a:pt x="58699" y="246171"/>
                    <a:pt x="99265" y="227437"/>
                  </a:cubicBezTo>
                  <a:cubicBezTo>
                    <a:pt x="138278" y="209437"/>
                    <a:pt x="163962" y="175310"/>
                    <a:pt x="175595" y="126012"/>
                  </a:cubicBezTo>
                  <a:cubicBezTo>
                    <a:pt x="187315" y="76364"/>
                    <a:pt x="169102" y="28814"/>
                    <a:pt x="130280" y="7685"/>
                  </a:cubicBezTo>
                  <a:cubicBezTo>
                    <a:pt x="120923" y="2593"/>
                    <a:pt x="110917" y="134"/>
                    <a:pt x="100760" y="134"/>
                  </a:cubicBezTo>
                  <a:close/>
                </a:path>
              </a:pathLst>
            </a:custGeom>
            <a:solidFill>
              <a:srgbClr val="000000"/>
            </a:solidFill>
            <a:ln cap="flat" cmpd="sng" w="1160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7" name="Google Shape;247;p5"/>
            <p:cNvSpPr/>
            <p:nvPr/>
          </p:nvSpPr>
          <p:spPr>
            <a:xfrm flipH="1" rot="-10084814">
              <a:off x="524258" y="4459188"/>
              <a:ext cx="170950" cy="729957"/>
            </a:xfrm>
            <a:custGeom>
              <a:rect b="b" l="l" r="r" t="t"/>
              <a:pathLst>
                <a:path extrusionOk="0" h="729957" w="170950">
                  <a:moveTo>
                    <a:pt x="48712" y="205697"/>
                  </a:moveTo>
                  <a:cubicBezTo>
                    <a:pt x="43459" y="192353"/>
                    <a:pt x="36220" y="178526"/>
                    <a:pt x="26881" y="163971"/>
                  </a:cubicBezTo>
                  <a:cubicBezTo>
                    <a:pt x="12503" y="141558"/>
                    <a:pt x="5569" y="111785"/>
                    <a:pt x="7850" y="82288"/>
                  </a:cubicBezTo>
                  <a:cubicBezTo>
                    <a:pt x="9999" y="54645"/>
                    <a:pt x="19724" y="29948"/>
                    <a:pt x="35397" y="12208"/>
                  </a:cubicBezTo>
                  <a:lnTo>
                    <a:pt x="131640" y="196022"/>
                  </a:lnTo>
                  <a:lnTo>
                    <a:pt x="50770" y="204582"/>
                  </a:lnTo>
                  <a:cubicBezTo>
                    <a:pt x="49984" y="204672"/>
                    <a:pt x="49280" y="205075"/>
                    <a:pt x="48712" y="205697"/>
                  </a:cubicBezTo>
                  <a:moveTo>
                    <a:pt x="2079" y="67893"/>
                  </a:moveTo>
                  <a:cubicBezTo>
                    <a:pt x="1361" y="72269"/>
                    <a:pt x="820" y="76729"/>
                    <a:pt x="466" y="81264"/>
                  </a:cubicBezTo>
                  <a:cubicBezTo>
                    <a:pt x="-2020" y="113474"/>
                    <a:pt x="5551" y="145981"/>
                    <a:pt x="21251" y="170455"/>
                  </a:cubicBezTo>
                  <a:cubicBezTo>
                    <a:pt x="36729" y="194578"/>
                    <a:pt x="46113" y="216359"/>
                    <a:pt x="49943" y="237036"/>
                  </a:cubicBezTo>
                  <a:cubicBezTo>
                    <a:pt x="65330" y="320115"/>
                    <a:pt x="77477" y="405505"/>
                    <a:pt x="88197" y="480837"/>
                  </a:cubicBezTo>
                  <a:cubicBezTo>
                    <a:pt x="110909" y="640512"/>
                    <a:pt x="123819" y="724096"/>
                    <a:pt x="146582" y="729692"/>
                  </a:cubicBezTo>
                  <a:cubicBezTo>
                    <a:pt x="154516" y="731641"/>
                    <a:pt x="162305" y="724011"/>
                    <a:pt x="170403" y="706366"/>
                  </a:cubicBezTo>
                  <a:cubicBezTo>
                    <a:pt x="171475" y="704040"/>
                    <a:pt x="170930" y="700966"/>
                    <a:pt x="169180" y="699527"/>
                  </a:cubicBezTo>
                  <a:cubicBezTo>
                    <a:pt x="167435" y="698088"/>
                    <a:pt x="165154" y="698820"/>
                    <a:pt x="164077" y="701162"/>
                  </a:cubicBezTo>
                  <a:cubicBezTo>
                    <a:pt x="159805" y="710476"/>
                    <a:pt x="153534" y="721292"/>
                    <a:pt x="147922" y="719912"/>
                  </a:cubicBezTo>
                  <a:cubicBezTo>
                    <a:pt x="129100" y="715281"/>
                    <a:pt x="112772" y="600496"/>
                    <a:pt x="95486" y="478973"/>
                  </a:cubicBezTo>
                  <a:cubicBezTo>
                    <a:pt x="84752" y="403513"/>
                    <a:pt x="72583" y="317986"/>
                    <a:pt x="57146" y="234641"/>
                  </a:cubicBezTo>
                  <a:cubicBezTo>
                    <a:pt x="55919" y="227999"/>
                    <a:pt x="54170" y="221281"/>
                    <a:pt x="51893" y="214442"/>
                  </a:cubicBezTo>
                  <a:lnTo>
                    <a:pt x="138702" y="205251"/>
                  </a:lnTo>
                  <a:cubicBezTo>
                    <a:pt x="140029" y="205107"/>
                    <a:pt x="141201" y="204024"/>
                    <a:pt x="141769" y="202410"/>
                  </a:cubicBezTo>
                  <a:cubicBezTo>
                    <a:pt x="142342" y="200780"/>
                    <a:pt x="142210" y="198895"/>
                    <a:pt x="141447" y="197434"/>
                  </a:cubicBezTo>
                  <a:lnTo>
                    <a:pt x="39196" y="2145"/>
                  </a:lnTo>
                  <a:cubicBezTo>
                    <a:pt x="38619" y="1041"/>
                    <a:pt x="37724" y="292"/>
                    <a:pt x="36724" y="90"/>
                  </a:cubicBezTo>
                  <a:cubicBezTo>
                    <a:pt x="35724" y="-117"/>
                    <a:pt x="34706" y="234"/>
                    <a:pt x="33902" y="1057"/>
                  </a:cubicBezTo>
                  <a:cubicBezTo>
                    <a:pt x="17525" y="17884"/>
                    <a:pt x="6455" y="41269"/>
                    <a:pt x="2079" y="67893"/>
                  </a:cubicBezTo>
                </a:path>
              </a:pathLst>
            </a:custGeom>
            <a:solidFill>
              <a:srgbClr val="000000"/>
            </a:solidFill>
            <a:ln cap="flat" cmpd="sng" w="1160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48" name="Google Shape;248;p5"/>
            <p:cNvGrpSpPr/>
            <p:nvPr/>
          </p:nvGrpSpPr>
          <p:grpSpPr>
            <a:xfrm>
              <a:off x="771529" y="4909052"/>
              <a:ext cx="266446" cy="274938"/>
              <a:chOff x="771529" y="4909052"/>
              <a:chExt cx="266446" cy="274938"/>
            </a:xfrm>
          </p:grpSpPr>
          <p:sp>
            <p:nvSpPr>
              <p:cNvPr id="249" name="Google Shape;249;p5"/>
              <p:cNvSpPr/>
              <p:nvPr/>
            </p:nvSpPr>
            <p:spPr>
              <a:xfrm flipH="1" rot="-1084150">
                <a:off x="800721" y="4935861"/>
                <a:ext cx="208062" cy="221319"/>
              </a:xfrm>
              <a:custGeom>
                <a:rect b="b" l="l" r="r" t="t"/>
                <a:pathLst>
                  <a:path extrusionOk="0" h="221319" w="208062">
                    <a:moveTo>
                      <a:pt x="143416" y="173303"/>
                    </a:moveTo>
                    <a:cubicBezTo>
                      <a:pt x="141757" y="171343"/>
                      <a:pt x="139858" y="168248"/>
                      <a:pt x="137986" y="166018"/>
                    </a:cubicBezTo>
                    <a:cubicBezTo>
                      <a:pt x="132701" y="159731"/>
                      <a:pt x="124117" y="151819"/>
                      <a:pt x="119763" y="145378"/>
                    </a:cubicBezTo>
                    <a:cubicBezTo>
                      <a:pt x="117691" y="142309"/>
                      <a:pt x="118418" y="141682"/>
                      <a:pt x="120031" y="138687"/>
                    </a:cubicBezTo>
                    <a:cubicBezTo>
                      <a:pt x="122331" y="134429"/>
                      <a:pt x="125562" y="130807"/>
                      <a:pt x="127761" y="126448"/>
                    </a:cubicBezTo>
                    <a:cubicBezTo>
                      <a:pt x="128720" y="125529"/>
                      <a:pt x="133641" y="128604"/>
                      <a:pt x="134796" y="129294"/>
                    </a:cubicBezTo>
                    <a:cubicBezTo>
                      <a:pt x="145734" y="135815"/>
                      <a:pt x="156581" y="144496"/>
                      <a:pt x="166842" y="151994"/>
                    </a:cubicBezTo>
                    <a:cubicBezTo>
                      <a:pt x="175194" y="158100"/>
                      <a:pt x="198383" y="173271"/>
                      <a:pt x="203123" y="181884"/>
                    </a:cubicBezTo>
                    <a:cubicBezTo>
                      <a:pt x="209094" y="192721"/>
                      <a:pt x="200583" y="208115"/>
                      <a:pt x="193121" y="214938"/>
                    </a:cubicBezTo>
                    <a:cubicBezTo>
                      <a:pt x="186414" y="221071"/>
                      <a:pt x="182065" y="215209"/>
                      <a:pt x="176884" y="210095"/>
                    </a:cubicBezTo>
                    <a:cubicBezTo>
                      <a:pt x="165315" y="198668"/>
                      <a:pt x="154136" y="185978"/>
                      <a:pt x="143416" y="173303"/>
                    </a:cubicBezTo>
                    <a:moveTo>
                      <a:pt x="99237" y="141533"/>
                    </a:moveTo>
                    <a:cubicBezTo>
                      <a:pt x="103149" y="134657"/>
                      <a:pt x="109216" y="128211"/>
                      <a:pt x="113001" y="121456"/>
                    </a:cubicBezTo>
                    <a:cubicBezTo>
                      <a:pt x="114969" y="117941"/>
                      <a:pt x="118504" y="105999"/>
                      <a:pt x="120190" y="104443"/>
                    </a:cubicBezTo>
                    <a:cubicBezTo>
                      <a:pt x="121085" y="103620"/>
                      <a:pt x="123517" y="105638"/>
                      <a:pt x="124312" y="106387"/>
                    </a:cubicBezTo>
                    <a:cubicBezTo>
                      <a:pt x="130297" y="112053"/>
                      <a:pt x="126098" y="123108"/>
                      <a:pt x="122835" y="129331"/>
                    </a:cubicBezTo>
                    <a:cubicBezTo>
                      <a:pt x="118968" y="136712"/>
                      <a:pt x="113878" y="145128"/>
                      <a:pt x="105889" y="145882"/>
                    </a:cubicBezTo>
                    <a:cubicBezTo>
                      <a:pt x="103008" y="146153"/>
                      <a:pt x="99346" y="145542"/>
                      <a:pt x="99237" y="141533"/>
                    </a:cubicBezTo>
                    <a:moveTo>
                      <a:pt x="37335" y="144788"/>
                    </a:moveTo>
                    <a:cubicBezTo>
                      <a:pt x="13809" y="129230"/>
                      <a:pt x="1630" y="104996"/>
                      <a:pt x="2789" y="73173"/>
                    </a:cubicBezTo>
                    <a:cubicBezTo>
                      <a:pt x="4825" y="17222"/>
                      <a:pt x="55466" y="-17861"/>
                      <a:pt x="95692" y="17185"/>
                    </a:cubicBezTo>
                    <a:cubicBezTo>
                      <a:pt x="128820" y="46045"/>
                      <a:pt x="129170" y="109679"/>
                      <a:pt x="95719" y="138602"/>
                    </a:cubicBezTo>
                    <a:cubicBezTo>
                      <a:pt x="79024" y="153035"/>
                      <a:pt x="55516" y="156810"/>
                      <a:pt x="37335" y="144788"/>
                    </a:cubicBezTo>
                    <a:moveTo>
                      <a:pt x="27378" y="142181"/>
                    </a:moveTo>
                    <a:cubicBezTo>
                      <a:pt x="40920" y="154484"/>
                      <a:pt x="60897" y="158679"/>
                      <a:pt x="77288" y="153019"/>
                    </a:cubicBezTo>
                    <a:cubicBezTo>
                      <a:pt x="82855" y="151097"/>
                      <a:pt x="86481" y="148489"/>
                      <a:pt x="91525" y="145999"/>
                    </a:cubicBezTo>
                    <a:cubicBezTo>
                      <a:pt x="96996" y="143307"/>
                      <a:pt x="96851" y="146817"/>
                      <a:pt x="101336" y="148643"/>
                    </a:cubicBezTo>
                    <a:cubicBezTo>
                      <a:pt x="104063" y="149759"/>
                      <a:pt x="105817" y="149886"/>
                      <a:pt x="108589" y="149047"/>
                    </a:cubicBezTo>
                    <a:cubicBezTo>
                      <a:pt x="113292" y="147635"/>
                      <a:pt x="114705" y="144125"/>
                      <a:pt x="119672" y="148893"/>
                    </a:cubicBezTo>
                    <a:cubicBezTo>
                      <a:pt x="126293" y="155254"/>
                      <a:pt x="132283" y="164993"/>
                      <a:pt x="138190" y="172103"/>
                    </a:cubicBezTo>
                    <a:cubicBezTo>
                      <a:pt x="148156" y="184087"/>
                      <a:pt x="158471" y="195498"/>
                      <a:pt x="169168" y="206601"/>
                    </a:cubicBezTo>
                    <a:cubicBezTo>
                      <a:pt x="172863" y="210435"/>
                      <a:pt x="176598" y="215209"/>
                      <a:pt x="180888" y="218613"/>
                    </a:cubicBezTo>
                    <a:cubicBezTo>
                      <a:pt x="191108" y="226731"/>
                      <a:pt x="198729" y="215501"/>
                      <a:pt x="203691" y="205996"/>
                    </a:cubicBezTo>
                    <a:cubicBezTo>
                      <a:pt x="213843" y="186567"/>
                      <a:pt x="205109" y="176059"/>
                      <a:pt x="191231" y="165380"/>
                    </a:cubicBezTo>
                    <a:cubicBezTo>
                      <a:pt x="172736" y="151160"/>
                      <a:pt x="152854" y="139537"/>
                      <a:pt x="134091" y="125598"/>
                    </a:cubicBezTo>
                    <a:cubicBezTo>
                      <a:pt x="132896" y="124711"/>
                      <a:pt x="131660" y="124037"/>
                      <a:pt x="130737" y="122715"/>
                    </a:cubicBezTo>
                    <a:cubicBezTo>
                      <a:pt x="128379" y="119348"/>
                      <a:pt x="130115" y="116051"/>
                      <a:pt x="129960" y="112175"/>
                    </a:cubicBezTo>
                    <a:cubicBezTo>
                      <a:pt x="129656" y="104550"/>
                      <a:pt x="124807" y="103042"/>
                      <a:pt x="121826" y="97498"/>
                    </a:cubicBezTo>
                    <a:cubicBezTo>
                      <a:pt x="121899" y="92013"/>
                      <a:pt x="122971" y="86671"/>
                      <a:pt x="123149" y="81191"/>
                    </a:cubicBezTo>
                    <a:cubicBezTo>
                      <a:pt x="124044" y="53452"/>
                      <a:pt x="111420" y="21640"/>
                      <a:pt x="89612" y="9034"/>
                    </a:cubicBezTo>
                    <a:cubicBezTo>
                      <a:pt x="15854" y="-33605"/>
                      <a:pt x="-33369" y="87011"/>
                      <a:pt x="27378" y="142181"/>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0" name="Google Shape;250;p5"/>
              <p:cNvSpPr/>
              <p:nvPr/>
            </p:nvSpPr>
            <p:spPr>
              <a:xfrm flipH="1" rot="-1084150">
                <a:off x="877304" y="4925197"/>
                <a:ext cx="117963" cy="148805"/>
              </a:xfrm>
              <a:custGeom>
                <a:rect b="b" l="l" r="r" t="t"/>
                <a:pathLst>
                  <a:path extrusionOk="0" h="148805" w="117963">
                    <a:moveTo>
                      <a:pt x="24210" y="111862"/>
                    </a:moveTo>
                    <a:cubicBezTo>
                      <a:pt x="-3433" y="68682"/>
                      <a:pt x="27986" y="1676"/>
                      <a:pt x="74143" y="23441"/>
                    </a:cubicBezTo>
                    <a:cubicBezTo>
                      <a:pt x="107934" y="39382"/>
                      <a:pt x="112442" y="98471"/>
                      <a:pt x="83572" y="122896"/>
                    </a:cubicBezTo>
                    <a:cubicBezTo>
                      <a:pt x="65513" y="138184"/>
                      <a:pt x="37566" y="132720"/>
                      <a:pt x="24210" y="111862"/>
                    </a:cubicBezTo>
                    <a:moveTo>
                      <a:pt x="34648" y="141710"/>
                    </a:moveTo>
                    <a:cubicBezTo>
                      <a:pt x="52825" y="153731"/>
                      <a:pt x="76333" y="149956"/>
                      <a:pt x="93028" y="135524"/>
                    </a:cubicBezTo>
                    <a:cubicBezTo>
                      <a:pt x="126483" y="106600"/>
                      <a:pt x="126133" y="42966"/>
                      <a:pt x="93006" y="14106"/>
                    </a:cubicBezTo>
                    <a:cubicBezTo>
                      <a:pt x="52780" y="-20939"/>
                      <a:pt x="2139" y="14143"/>
                      <a:pt x="98" y="70094"/>
                    </a:cubicBezTo>
                    <a:cubicBezTo>
                      <a:pt x="-1060" y="101917"/>
                      <a:pt x="11118" y="126151"/>
                      <a:pt x="34648" y="141710"/>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1" name="Google Shape;251;p5"/>
              <p:cNvSpPr/>
              <p:nvPr/>
            </p:nvSpPr>
            <p:spPr>
              <a:xfrm flipH="1" rot="-1084150">
                <a:off x="822867" y="5079922"/>
                <a:ext cx="86647" cy="91286"/>
              </a:xfrm>
              <a:custGeom>
                <a:rect b="b" l="l" r="r" t="t"/>
                <a:pathLst>
                  <a:path extrusionOk="0" h="91286" w="86647">
                    <a:moveTo>
                      <a:pt x="77267" y="69012"/>
                    </a:moveTo>
                    <a:lnTo>
                      <a:pt x="79570" y="63585"/>
                    </a:lnTo>
                    <a:lnTo>
                      <a:pt x="81034" y="63930"/>
                    </a:lnTo>
                    <a:cubicBezTo>
                      <a:pt x="81084" y="67132"/>
                      <a:pt x="80634" y="70079"/>
                      <a:pt x="77267" y="69012"/>
                    </a:cubicBezTo>
                    <a:moveTo>
                      <a:pt x="49042" y="34699"/>
                    </a:moveTo>
                    <a:cubicBezTo>
                      <a:pt x="48742" y="34014"/>
                      <a:pt x="48769" y="33185"/>
                      <a:pt x="48951" y="32463"/>
                    </a:cubicBezTo>
                    <a:cubicBezTo>
                      <a:pt x="49515" y="32468"/>
                      <a:pt x="49878" y="32399"/>
                      <a:pt x="50424" y="32691"/>
                    </a:cubicBezTo>
                    <a:cubicBezTo>
                      <a:pt x="53264" y="34205"/>
                      <a:pt x="58353" y="39727"/>
                      <a:pt x="61571" y="42101"/>
                    </a:cubicBezTo>
                    <a:cubicBezTo>
                      <a:pt x="65692" y="45138"/>
                      <a:pt x="75562" y="49890"/>
                      <a:pt x="77703" y="54324"/>
                    </a:cubicBezTo>
                    <a:cubicBezTo>
                      <a:pt x="78175" y="55301"/>
                      <a:pt x="78743" y="56576"/>
                      <a:pt x="78203" y="57691"/>
                    </a:cubicBezTo>
                    <a:cubicBezTo>
                      <a:pt x="77230" y="59703"/>
                      <a:pt x="75203" y="55508"/>
                      <a:pt x="74513" y="54760"/>
                    </a:cubicBezTo>
                    <a:cubicBezTo>
                      <a:pt x="70959" y="50926"/>
                      <a:pt x="63934" y="46975"/>
                      <a:pt x="59562" y="43582"/>
                    </a:cubicBezTo>
                    <a:cubicBezTo>
                      <a:pt x="57935" y="42318"/>
                      <a:pt x="49547" y="35840"/>
                      <a:pt x="49042" y="34699"/>
                    </a:cubicBezTo>
                    <a:moveTo>
                      <a:pt x="24962" y="47108"/>
                    </a:moveTo>
                    <a:cubicBezTo>
                      <a:pt x="35682" y="59783"/>
                      <a:pt x="46861" y="72479"/>
                      <a:pt x="58431" y="83906"/>
                    </a:cubicBezTo>
                    <a:cubicBezTo>
                      <a:pt x="63606" y="89019"/>
                      <a:pt x="67955" y="94876"/>
                      <a:pt x="74663" y="88743"/>
                    </a:cubicBezTo>
                    <a:cubicBezTo>
                      <a:pt x="82129" y="81920"/>
                      <a:pt x="90640" y="66526"/>
                      <a:pt x="84669" y="55689"/>
                    </a:cubicBezTo>
                    <a:cubicBezTo>
                      <a:pt x="79929" y="47081"/>
                      <a:pt x="56740" y="31911"/>
                      <a:pt x="48383" y="25804"/>
                    </a:cubicBezTo>
                    <a:cubicBezTo>
                      <a:pt x="38122" y="18307"/>
                      <a:pt x="27280" y="9620"/>
                      <a:pt x="16342" y="3099"/>
                    </a:cubicBezTo>
                    <a:cubicBezTo>
                      <a:pt x="15183" y="2414"/>
                      <a:pt x="10266" y="-666"/>
                      <a:pt x="9307" y="253"/>
                    </a:cubicBezTo>
                    <a:cubicBezTo>
                      <a:pt x="7108" y="4612"/>
                      <a:pt x="3872" y="8239"/>
                      <a:pt x="1577" y="12492"/>
                    </a:cubicBezTo>
                    <a:cubicBezTo>
                      <a:pt x="-40" y="15487"/>
                      <a:pt x="-768" y="16114"/>
                      <a:pt x="1309" y="19188"/>
                    </a:cubicBezTo>
                    <a:cubicBezTo>
                      <a:pt x="5658" y="25624"/>
                      <a:pt x="14242" y="33536"/>
                      <a:pt x="19532" y="39823"/>
                    </a:cubicBezTo>
                    <a:cubicBezTo>
                      <a:pt x="21404" y="42058"/>
                      <a:pt x="23303" y="45149"/>
                      <a:pt x="24962" y="47108"/>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2" name="Google Shape;252;p5"/>
              <p:cNvSpPr/>
              <p:nvPr/>
            </p:nvSpPr>
            <p:spPr>
              <a:xfrm flipH="1" rot="-1084150">
                <a:off x="885768" y="5042660"/>
                <a:ext cx="28098" cy="41688"/>
              </a:xfrm>
              <a:custGeom>
                <a:rect b="b" l="l" r="r" t="t"/>
                <a:pathLst>
                  <a:path extrusionOk="0" h="41688" w="28098">
                    <a:moveTo>
                      <a:pt x="25" y="37362"/>
                    </a:moveTo>
                    <a:cubicBezTo>
                      <a:pt x="134" y="41371"/>
                      <a:pt x="3792" y="41982"/>
                      <a:pt x="6678" y="41711"/>
                    </a:cubicBezTo>
                    <a:cubicBezTo>
                      <a:pt x="14662" y="40957"/>
                      <a:pt x="19756" y="32541"/>
                      <a:pt x="23623" y="25160"/>
                    </a:cubicBezTo>
                    <a:cubicBezTo>
                      <a:pt x="26886" y="18937"/>
                      <a:pt x="31085" y="7882"/>
                      <a:pt x="25096" y="2216"/>
                    </a:cubicBezTo>
                    <a:cubicBezTo>
                      <a:pt x="24300" y="1467"/>
                      <a:pt x="21869" y="-551"/>
                      <a:pt x="20974" y="272"/>
                    </a:cubicBezTo>
                    <a:cubicBezTo>
                      <a:pt x="19288" y="1828"/>
                      <a:pt x="15757" y="13770"/>
                      <a:pt x="13789" y="17286"/>
                    </a:cubicBezTo>
                    <a:cubicBezTo>
                      <a:pt x="10004" y="24040"/>
                      <a:pt x="3937" y="30486"/>
                      <a:pt x="25" y="37362"/>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3" name="Google Shape;253;p5"/>
              <p:cNvSpPr/>
              <p:nvPr/>
            </p:nvSpPr>
            <p:spPr>
              <a:xfrm rot="9715850">
                <a:off x="895399" y="4946911"/>
                <a:ext cx="83743" cy="106104"/>
              </a:xfrm>
              <a:custGeom>
                <a:rect b="b" l="l" r="r" t="t"/>
                <a:pathLst>
                  <a:path extrusionOk="0" h="106104" w="83743">
                    <a:moveTo>
                      <a:pt x="18690" y="14525"/>
                    </a:moveTo>
                    <a:cubicBezTo>
                      <a:pt x="2057" y="35075"/>
                      <a:pt x="365" y="67806"/>
                      <a:pt x="17306" y="89021"/>
                    </a:cubicBezTo>
                    <a:lnTo>
                      <a:pt x="17306" y="89021"/>
                    </a:lnTo>
                    <a:cubicBezTo>
                      <a:pt x="26390" y="100411"/>
                      <a:pt x="37323" y="107429"/>
                      <a:pt x="51181" y="105270"/>
                    </a:cubicBezTo>
                    <a:lnTo>
                      <a:pt x="51181" y="105270"/>
                    </a:lnTo>
                    <a:cubicBezTo>
                      <a:pt x="96146" y="98180"/>
                      <a:pt x="103845" y="17998"/>
                      <a:pt x="59655" y="1605"/>
                    </a:cubicBezTo>
                    <a:lnTo>
                      <a:pt x="59655" y="1605"/>
                    </a:lnTo>
                    <a:cubicBezTo>
                      <a:pt x="55955" y="220"/>
                      <a:pt x="52105" y="-446"/>
                      <a:pt x="48256" y="-446"/>
                    </a:cubicBezTo>
                    <a:lnTo>
                      <a:pt x="48256" y="-446"/>
                    </a:lnTo>
                    <a:cubicBezTo>
                      <a:pt x="37165" y="-446"/>
                      <a:pt x="26232" y="4989"/>
                      <a:pt x="18690" y="14525"/>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4" name="Google Shape;254;p5"/>
              <p:cNvSpPr/>
              <p:nvPr/>
            </p:nvSpPr>
            <p:spPr>
              <a:xfrm flipH="1" rot="-1084150">
                <a:off x="895365" y="4946923"/>
                <a:ext cx="83720" cy="106108"/>
              </a:xfrm>
              <a:custGeom>
                <a:rect b="b" l="l" r="r" t="t"/>
                <a:pathLst>
                  <a:path extrusionOk="0" h="106108" w="83720">
                    <a:moveTo>
                      <a:pt x="13274" y="91217"/>
                    </a:moveTo>
                    <a:cubicBezTo>
                      <a:pt x="-3235" y="70673"/>
                      <a:pt x="-5021" y="37943"/>
                      <a:pt x="11911" y="16708"/>
                    </a:cubicBezTo>
                    <a:cubicBezTo>
                      <a:pt x="20986" y="5329"/>
                      <a:pt x="31992" y="-1696"/>
                      <a:pt x="45752" y="470"/>
                    </a:cubicBezTo>
                    <a:cubicBezTo>
                      <a:pt x="90754" y="7565"/>
                      <a:pt x="98470" y="87745"/>
                      <a:pt x="54318" y="104137"/>
                    </a:cubicBezTo>
                    <a:cubicBezTo>
                      <a:pt x="39890" y="109494"/>
                      <a:pt x="23598" y="104068"/>
                      <a:pt x="13274" y="91217"/>
                    </a:cubicBezTo>
                    <a:close/>
                  </a:path>
                </a:pathLst>
              </a:custGeom>
              <a:noFill/>
              <a:ln cap="flat" cmpd="sng" w="154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55" name="Google Shape;255;p5"/>
            <p:cNvSpPr/>
            <p:nvPr/>
          </p:nvSpPr>
          <p:spPr>
            <a:xfrm flipH="1" rot="10800000">
              <a:off x="721617" y="5138555"/>
              <a:ext cx="232843" cy="137868"/>
            </a:xfrm>
            <a:custGeom>
              <a:rect b="b" l="l" r="r" t="t"/>
              <a:pathLst>
                <a:path extrusionOk="0" h="137868" w="232843">
                  <a:moveTo>
                    <a:pt x="-2" y="137965"/>
                  </a:moveTo>
                  <a:lnTo>
                    <a:pt x="232842" y="137965"/>
                  </a:lnTo>
                  <a:cubicBezTo>
                    <a:pt x="223376" y="109079"/>
                    <a:pt x="195570" y="32324"/>
                    <a:pt x="149118" y="7606"/>
                  </a:cubicBezTo>
                  <a:cubicBezTo>
                    <a:pt x="65545" y="-36859"/>
                    <a:pt x="2770" y="130335"/>
                    <a:pt x="-2" y="137965"/>
                  </a:cubicBezTo>
                  <a:close/>
                </a:path>
              </a:pathLst>
            </a:custGeom>
            <a:solidFill>
              <a:srgbClr val="C8BCC0"/>
            </a:solidFill>
            <a:ln cap="rnd" cmpd="sng" w="15700">
              <a:solidFill>
                <a:srgbClr val="1D1D1B"/>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6" name="Google Shape;256;p5"/>
            <p:cNvSpPr/>
            <p:nvPr/>
          </p:nvSpPr>
          <p:spPr>
            <a:xfrm flipH="1" rot="10800000">
              <a:off x="1198581" y="4498375"/>
              <a:ext cx="147048" cy="189406"/>
            </a:xfrm>
            <a:custGeom>
              <a:rect b="b" l="l" r="r" t="t"/>
              <a:pathLst>
                <a:path extrusionOk="0" h="189406" w="147048">
                  <a:moveTo>
                    <a:pt x="71461" y="50297"/>
                  </a:moveTo>
                  <a:cubicBezTo>
                    <a:pt x="84867" y="42428"/>
                    <a:pt x="97777" y="50281"/>
                    <a:pt x="104298" y="55687"/>
                  </a:cubicBezTo>
                  <a:cubicBezTo>
                    <a:pt x="128628" y="75864"/>
                    <a:pt x="146319" y="126851"/>
                    <a:pt x="134808" y="176695"/>
                  </a:cubicBezTo>
                  <a:lnTo>
                    <a:pt x="12536" y="73772"/>
                  </a:lnTo>
                  <a:cubicBezTo>
                    <a:pt x="18089" y="71293"/>
                    <a:pt x="23710" y="69641"/>
                    <a:pt x="29945" y="67820"/>
                  </a:cubicBezTo>
                  <a:cubicBezTo>
                    <a:pt x="41469" y="64443"/>
                    <a:pt x="54452" y="60636"/>
                    <a:pt x="71461" y="50297"/>
                  </a:cubicBezTo>
                  <a:moveTo>
                    <a:pt x="115909" y="53382"/>
                  </a:moveTo>
                  <a:cubicBezTo>
                    <a:pt x="114036" y="51428"/>
                    <a:pt x="112123" y="49639"/>
                    <a:pt x="110160" y="48008"/>
                  </a:cubicBezTo>
                  <a:cubicBezTo>
                    <a:pt x="97895" y="37851"/>
                    <a:pt x="84803" y="35127"/>
                    <a:pt x="72784" y="40081"/>
                  </a:cubicBezTo>
                  <a:cubicBezTo>
                    <a:pt x="72111" y="40144"/>
                    <a:pt x="71416" y="40378"/>
                    <a:pt x="70757" y="40792"/>
                  </a:cubicBezTo>
                  <a:cubicBezTo>
                    <a:pt x="70507" y="40952"/>
                    <a:pt x="70257" y="41111"/>
                    <a:pt x="70012" y="41265"/>
                  </a:cubicBezTo>
                  <a:cubicBezTo>
                    <a:pt x="60500" y="36608"/>
                    <a:pt x="58396" y="32578"/>
                    <a:pt x="55034" y="26158"/>
                  </a:cubicBezTo>
                  <a:cubicBezTo>
                    <a:pt x="52830" y="21953"/>
                    <a:pt x="50090" y="16712"/>
                    <a:pt x="44636" y="10244"/>
                  </a:cubicBezTo>
                  <a:lnTo>
                    <a:pt x="37097" y="1297"/>
                  </a:lnTo>
                  <a:cubicBezTo>
                    <a:pt x="35639" y="-503"/>
                    <a:pt x="32939" y="-323"/>
                    <a:pt x="31072" y="1546"/>
                  </a:cubicBezTo>
                  <a:cubicBezTo>
                    <a:pt x="31013" y="1610"/>
                    <a:pt x="30954" y="1674"/>
                    <a:pt x="30895" y="1738"/>
                  </a:cubicBezTo>
                  <a:cubicBezTo>
                    <a:pt x="29190" y="3617"/>
                    <a:pt x="28936" y="6416"/>
                    <a:pt x="30354" y="8094"/>
                  </a:cubicBezTo>
                  <a:lnTo>
                    <a:pt x="37893" y="17041"/>
                  </a:lnTo>
                  <a:cubicBezTo>
                    <a:pt x="42828" y="22898"/>
                    <a:pt x="45259" y="27539"/>
                    <a:pt x="47399" y="31633"/>
                  </a:cubicBezTo>
                  <a:cubicBezTo>
                    <a:pt x="50403" y="37378"/>
                    <a:pt x="52916" y="42178"/>
                    <a:pt x="60250" y="46883"/>
                  </a:cubicBezTo>
                  <a:cubicBezTo>
                    <a:pt x="48035" y="53297"/>
                    <a:pt x="38020" y="56234"/>
                    <a:pt x="28954" y="58894"/>
                  </a:cubicBezTo>
                  <a:cubicBezTo>
                    <a:pt x="20034" y="61506"/>
                    <a:pt x="11613" y="63975"/>
                    <a:pt x="2770" y="69195"/>
                  </a:cubicBezTo>
                  <a:cubicBezTo>
                    <a:pt x="1407" y="69997"/>
                    <a:pt x="412" y="71447"/>
                    <a:pt x="130" y="73029"/>
                  </a:cubicBezTo>
                  <a:cubicBezTo>
                    <a:pt x="-147" y="74606"/>
                    <a:pt x="321" y="76130"/>
                    <a:pt x="1393" y="77006"/>
                  </a:cubicBezTo>
                  <a:lnTo>
                    <a:pt x="134008" y="188632"/>
                  </a:lnTo>
                  <a:cubicBezTo>
                    <a:pt x="135081" y="189534"/>
                    <a:pt x="136590" y="189699"/>
                    <a:pt x="138016" y="189072"/>
                  </a:cubicBezTo>
                  <a:cubicBezTo>
                    <a:pt x="139443" y="188446"/>
                    <a:pt x="140584" y="187113"/>
                    <a:pt x="141038" y="185547"/>
                  </a:cubicBezTo>
                  <a:cubicBezTo>
                    <a:pt x="156330" y="133037"/>
                    <a:pt x="140752" y="79353"/>
                    <a:pt x="115909" y="53382"/>
                  </a:cubicBezTo>
                </a:path>
              </a:pathLst>
            </a:custGeom>
            <a:solidFill>
              <a:srgbClr val="FFFFFF"/>
            </a:solidFill>
            <a:ln cap="flat" cmpd="sng" w="103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7" name="Google Shape;257;p5"/>
            <p:cNvSpPr/>
            <p:nvPr/>
          </p:nvSpPr>
          <p:spPr>
            <a:xfrm>
              <a:off x="978593" y="4465007"/>
              <a:ext cx="122558" cy="417325"/>
            </a:xfrm>
            <a:custGeom>
              <a:rect b="b" l="l" r="r" t="t"/>
              <a:pathLst>
                <a:path extrusionOk="0" h="417325" w="122558">
                  <a:moveTo>
                    <a:pt x="46392" y="140165"/>
                  </a:moveTo>
                  <a:cubicBezTo>
                    <a:pt x="28632" y="82228"/>
                    <a:pt x="2182" y="9436"/>
                    <a:pt x="1331" y="10753"/>
                  </a:cubicBezTo>
                  <a:cubicBezTo>
                    <a:pt x="479" y="12070"/>
                    <a:pt x="358" y="14584"/>
                    <a:pt x="1056" y="16338"/>
                  </a:cubicBezTo>
                  <a:cubicBezTo>
                    <a:pt x="23377" y="72718"/>
                    <a:pt x="103425" y="338913"/>
                    <a:pt x="115404" y="408417"/>
                  </a:cubicBezTo>
                  <a:cubicBezTo>
                    <a:pt x="115765" y="410514"/>
                    <a:pt x="116905" y="411728"/>
                    <a:pt x="117945" y="411098"/>
                  </a:cubicBezTo>
                  <a:cubicBezTo>
                    <a:pt x="118989" y="410464"/>
                    <a:pt x="119535" y="408238"/>
                    <a:pt x="119172" y="406134"/>
                  </a:cubicBezTo>
                  <a:cubicBezTo>
                    <a:pt x="111560" y="361971"/>
                    <a:pt x="76719" y="239109"/>
                    <a:pt x="46392" y="140165"/>
                  </a:cubicBezTo>
                </a:path>
              </a:pathLst>
            </a:custGeom>
            <a:solidFill>
              <a:srgbClr val="1D1D1B"/>
            </a:solidFill>
            <a:ln cap="flat" cmpd="sng" w="1667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8" name="Google Shape;258;p5"/>
            <p:cNvSpPr/>
            <p:nvPr/>
          </p:nvSpPr>
          <p:spPr>
            <a:xfrm flipH="1" rot="10800000">
              <a:off x="1098595" y="4653253"/>
              <a:ext cx="155931" cy="215604"/>
            </a:xfrm>
            <a:custGeom>
              <a:rect b="b" l="l" r="r" t="t"/>
              <a:pathLst>
                <a:path extrusionOk="0" h="215604" w="155931">
                  <a:moveTo>
                    <a:pt x="29" y="38"/>
                  </a:moveTo>
                  <a:lnTo>
                    <a:pt x="155961" y="215643"/>
                  </a:lnTo>
                </a:path>
              </a:pathLst>
            </a:custGeom>
            <a:solidFill>
              <a:srgbClr val="1D1D1B"/>
            </a:solidFill>
            <a:ln cap="flat" cmpd="sng" w="207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9" name="Google Shape;259;p5"/>
            <p:cNvSpPr/>
            <p:nvPr/>
          </p:nvSpPr>
          <p:spPr>
            <a:xfrm flipH="1" rot="10800000">
              <a:off x="563959" y="3795305"/>
              <a:ext cx="602318" cy="662617"/>
            </a:xfrm>
            <a:custGeom>
              <a:rect b="b" l="l" r="r" t="t"/>
              <a:pathLst>
                <a:path extrusionOk="0" h="662617" w="602318">
                  <a:moveTo>
                    <a:pt x="305133" y="662546"/>
                  </a:moveTo>
                  <a:cubicBezTo>
                    <a:pt x="205334" y="663582"/>
                    <a:pt x="122166" y="640398"/>
                    <a:pt x="62248" y="537922"/>
                  </a:cubicBezTo>
                  <a:cubicBezTo>
                    <a:pt x="22658" y="470216"/>
                    <a:pt x="2362" y="404279"/>
                    <a:pt x="199" y="336332"/>
                  </a:cubicBezTo>
                  <a:cubicBezTo>
                    <a:pt x="-3709" y="213699"/>
                    <a:pt x="56960" y="130746"/>
                    <a:pt x="116808" y="65752"/>
                  </a:cubicBezTo>
                  <a:cubicBezTo>
                    <a:pt x="164595" y="13848"/>
                    <a:pt x="219876" y="-39"/>
                    <a:pt x="273148" y="-39"/>
                  </a:cubicBezTo>
                  <a:cubicBezTo>
                    <a:pt x="292711" y="-39"/>
                    <a:pt x="312025" y="1846"/>
                    <a:pt x="330565" y="4389"/>
                  </a:cubicBezTo>
                  <a:cubicBezTo>
                    <a:pt x="394053" y="13114"/>
                    <a:pt x="455331" y="43798"/>
                    <a:pt x="512711" y="95660"/>
                  </a:cubicBezTo>
                  <a:cubicBezTo>
                    <a:pt x="614421" y="187591"/>
                    <a:pt x="632233" y="366957"/>
                    <a:pt x="552413" y="495468"/>
                  </a:cubicBezTo>
                  <a:cubicBezTo>
                    <a:pt x="497925" y="583194"/>
                    <a:pt x="430041" y="629306"/>
                    <a:pt x="350416" y="633517"/>
                  </a:cubicBezTo>
                  <a:cubicBezTo>
                    <a:pt x="355170" y="630469"/>
                    <a:pt x="357651" y="626364"/>
                    <a:pt x="358206" y="622308"/>
                  </a:cubicBezTo>
                  <a:cubicBezTo>
                    <a:pt x="431471" y="615495"/>
                    <a:pt x="494208" y="571051"/>
                    <a:pt x="545044" y="489213"/>
                  </a:cubicBezTo>
                  <a:cubicBezTo>
                    <a:pt x="622006" y="365295"/>
                    <a:pt x="605017" y="192553"/>
                    <a:pt x="507147" y="104095"/>
                  </a:cubicBezTo>
                  <a:cubicBezTo>
                    <a:pt x="451094" y="53428"/>
                    <a:pt x="391302" y="23429"/>
                    <a:pt x="329482" y="14933"/>
                  </a:cubicBezTo>
                  <a:cubicBezTo>
                    <a:pt x="262514" y="5731"/>
                    <a:pt x="185607" y="5499"/>
                    <a:pt x="122973" y="73519"/>
                  </a:cubicBezTo>
                  <a:cubicBezTo>
                    <a:pt x="64639" y="136872"/>
                    <a:pt x="5506" y="217593"/>
                    <a:pt x="9282" y="335946"/>
                  </a:cubicBezTo>
                  <a:cubicBezTo>
                    <a:pt x="11377" y="401826"/>
                    <a:pt x="31177" y="465941"/>
                    <a:pt x="69767" y="531948"/>
                  </a:cubicBezTo>
                  <a:cubicBezTo>
                    <a:pt x="136145" y="645459"/>
                    <a:pt x="225554" y="656275"/>
                    <a:pt x="343077" y="639103"/>
                  </a:cubicBezTo>
                  <a:cubicBezTo>
                    <a:pt x="345527" y="638752"/>
                    <a:pt x="347821" y="640797"/>
                    <a:pt x="348130" y="643707"/>
                  </a:cubicBezTo>
                  <a:cubicBezTo>
                    <a:pt x="348444" y="646616"/>
                    <a:pt x="346680" y="649282"/>
                    <a:pt x="344190" y="649648"/>
                  </a:cubicBezTo>
                  <a:cubicBezTo>
                    <a:pt x="329037" y="651868"/>
                    <a:pt x="319390" y="662398"/>
                    <a:pt x="305133" y="662546"/>
                  </a:cubicBezTo>
                  <a:close/>
                  <a:moveTo>
                    <a:pt x="303135" y="611268"/>
                  </a:moveTo>
                  <a:cubicBezTo>
                    <a:pt x="303629" y="610429"/>
                    <a:pt x="304196" y="610089"/>
                    <a:pt x="304849" y="610323"/>
                  </a:cubicBezTo>
                  <a:cubicBezTo>
                    <a:pt x="304277" y="610626"/>
                    <a:pt x="303702" y="610955"/>
                    <a:pt x="303135" y="611268"/>
                  </a:cubicBezTo>
                  <a:close/>
                </a:path>
              </a:pathLst>
            </a:custGeom>
            <a:solidFill>
              <a:srgbClr val="FFFBFB"/>
            </a:solidFill>
            <a:ln cap="flat" cmpd="sng" w="161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60" name="Google Shape;260;p5"/>
            <p:cNvGrpSpPr/>
            <p:nvPr/>
          </p:nvGrpSpPr>
          <p:grpSpPr>
            <a:xfrm>
              <a:off x="955342" y="4072114"/>
              <a:ext cx="43988" cy="51405"/>
              <a:chOff x="955342" y="4072114"/>
              <a:chExt cx="43988" cy="51405"/>
            </a:xfrm>
          </p:grpSpPr>
          <p:sp>
            <p:nvSpPr>
              <p:cNvPr id="261" name="Google Shape;261;p5"/>
              <p:cNvSpPr/>
              <p:nvPr/>
            </p:nvSpPr>
            <p:spPr>
              <a:xfrm flipH="1" rot="10800000">
                <a:off x="957599" y="4074767"/>
                <a:ext cx="39448" cy="46090"/>
              </a:xfrm>
              <a:custGeom>
                <a:rect b="b" l="l" r="r" t="t"/>
                <a:pathLst>
                  <a:path extrusionOk="0" h="46090" w="39448">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path>
                </a:pathLst>
              </a:custGeom>
              <a:solidFill>
                <a:srgbClr val="1D1D1B"/>
              </a:solidFill>
              <a:ln cap="flat" cmpd="sng" w="154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2" name="Google Shape;262;p5"/>
              <p:cNvSpPr/>
              <p:nvPr/>
            </p:nvSpPr>
            <p:spPr>
              <a:xfrm flipH="1" rot="10800000">
                <a:off x="957599" y="4074767"/>
                <a:ext cx="39448" cy="46090"/>
              </a:xfrm>
              <a:custGeom>
                <a:rect b="b" l="l" r="r" t="t"/>
                <a:pathLst>
                  <a:path extrusionOk="0" h="46090" w="39448">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close/>
                  </a:path>
                </a:pathLst>
              </a:custGeom>
              <a:noFill/>
              <a:ln cap="flat" cmpd="sng" w="15400">
                <a:solidFill>
                  <a:srgbClr val="A7A7D4"/>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3" name="Google Shape;263;p5"/>
              <p:cNvSpPr/>
              <p:nvPr/>
            </p:nvSpPr>
            <p:spPr>
              <a:xfrm flipH="1" rot="10800000">
                <a:off x="955342" y="4072114"/>
                <a:ext cx="43988" cy="51405"/>
              </a:xfrm>
              <a:custGeom>
                <a:rect b="b" l="l" r="r" t="t"/>
                <a:pathLst>
                  <a:path extrusionOk="0" h="51405" w="43988">
                    <a:moveTo>
                      <a:pt x="22027" y="46121"/>
                    </a:moveTo>
                    <a:cubicBezTo>
                      <a:pt x="12402" y="46121"/>
                      <a:pt x="4577" y="36972"/>
                      <a:pt x="4577" y="25731"/>
                    </a:cubicBezTo>
                    <a:cubicBezTo>
                      <a:pt x="4577" y="14485"/>
                      <a:pt x="12402" y="5336"/>
                      <a:pt x="22027" y="5336"/>
                    </a:cubicBezTo>
                    <a:cubicBezTo>
                      <a:pt x="31652" y="5336"/>
                      <a:pt x="39477" y="14485"/>
                      <a:pt x="39477" y="25731"/>
                    </a:cubicBezTo>
                    <a:cubicBezTo>
                      <a:pt x="39477" y="36972"/>
                      <a:pt x="31652" y="46121"/>
                      <a:pt x="22027" y="46121"/>
                    </a:cubicBezTo>
                    <a:moveTo>
                      <a:pt x="22027" y="26"/>
                    </a:moveTo>
                    <a:cubicBezTo>
                      <a:pt x="9899" y="26"/>
                      <a:pt x="33" y="11559"/>
                      <a:pt x="33" y="25731"/>
                    </a:cubicBezTo>
                    <a:cubicBezTo>
                      <a:pt x="33" y="39903"/>
                      <a:pt x="9899" y="51431"/>
                      <a:pt x="22027" y="51431"/>
                    </a:cubicBezTo>
                    <a:cubicBezTo>
                      <a:pt x="34156" y="51431"/>
                      <a:pt x="44021" y="39903"/>
                      <a:pt x="44021" y="25731"/>
                    </a:cubicBezTo>
                    <a:cubicBezTo>
                      <a:pt x="44021" y="11559"/>
                      <a:pt x="34156" y="26"/>
                      <a:pt x="22027" y="26"/>
                    </a:cubicBezTo>
                  </a:path>
                </a:pathLst>
              </a:custGeom>
              <a:solidFill>
                <a:srgbClr val="1D1D1B"/>
              </a:solidFill>
              <a:ln cap="flat" cmpd="sng" w="154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64" name="Google Shape;264;p5"/>
            <p:cNvGrpSpPr/>
            <p:nvPr/>
          </p:nvGrpSpPr>
          <p:grpSpPr>
            <a:xfrm>
              <a:off x="786459" y="4077810"/>
              <a:ext cx="51050" cy="60226"/>
              <a:chOff x="786459" y="4077810"/>
              <a:chExt cx="51050" cy="60226"/>
            </a:xfrm>
          </p:grpSpPr>
          <p:sp>
            <p:nvSpPr>
              <p:cNvPr id="265" name="Google Shape;265;p5"/>
              <p:cNvSpPr/>
              <p:nvPr/>
            </p:nvSpPr>
            <p:spPr>
              <a:xfrm flipH="1" rot="10800000">
                <a:off x="798564" y="4077810"/>
                <a:ext cx="36481" cy="59651"/>
              </a:xfrm>
              <a:custGeom>
                <a:rect b="b" l="l" r="r" t="t"/>
                <a:pathLst>
                  <a:path extrusionOk="0" h="59651" w="36481">
                    <a:moveTo>
                      <a:pt x="36508" y="29848"/>
                    </a:moveTo>
                    <a:cubicBezTo>
                      <a:pt x="36508" y="13377"/>
                      <a:pt x="28342" y="22"/>
                      <a:pt x="18267" y="22"/>
                    </a:cubicBezTo>
                    <a:cubicBezTo>
                      <a:pt x="8193" y="22"/>
                      <a:pt x="27" y="13377"/>
                      <a:pt x="27" y="29848"/>
                    </a:cubicBezTo>
                    <a:cubicBezTo>
                      <a:pt x="27" y="46320"/>
                      <a:pt x="8193" y="59674"/>
                      <a:pt x="18267" y="59674"/>
                    </a:cubicBezTo>
                    <a:cubicBezTo>
                      <a:pt x="28342" y="59674"/>
                      <a:pt x="36508" y="46320"/>
                      <a:pt x="36508" y="29848"/>
                    </a:cubicBezTo>
                  </a:path>
                </a:pathLst>
              </a:custGeom>
              <a:solidFill>
                <a:srgbClr val="1D1D1B"/>
              </a:solidFill>
              <a:ln cap="flat" cmpd="sng" w="154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6" name="Google Shape;266;p5"/>
              <p:cNvSpPr/>
              <p:nvPr/>
            </p:nvSpPr>
            <p:spPr>
              <a:xfrm flipH="1" rot="10800000">
                <a:off x="786459" y="4078385"/>
                <a:ext cx="51050" cy="59651"/>
              </a:xfrm>
              <a:custGeom>
                <a:rect b="b" l="l" r="r" t="t"/>
                <a:pathLst>
                  <a:path extrusionOk="0" h="59651" w="51050">
                    <a:moveTo>
                      <a:pt x="51078" y="29848"/>
                    </a:moveTo>
                    <a:cubicBezTo>
                      <a:pt x="51078" y="13377"/>
                      <a:pt x="39649" y="22"/>
                      <a:pt x="25553" y="22"/>
                    </a:cubicBezTo>
                    <a:cubicBezTo>
                      <a:pt x="11457" y="22"/>
                      <a:pt x="28" y="13377"/>
                      <a:pt x="28" y="29848"/>
                    </a:cubicBezTo>
                    <a:cubicBezTo>
                      <a:pt x="28" y="46320"/>
                      <a:pt x="11457" y="59674"/>
                      <a:pt x="25553" y="59674"/>
                    </a:cubicBezTo>
                    <a:cubicBezTo>
                      <a:pt x="39649" y="59674"/>
                      <a:pt x="51078" y="46320"/>
                      <a:pt x="51078" y="29848"/>
                    </a:cubicBezTo>
                    <a:close/>
                  </a:path>
                </a:pathLst>
              </a:custGeom>
              <a:noFill/>
              <a:ln cap="flat" cmpd="sng" w="154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67" name="Google Shape;267;p5"/>
            <p:cNvSpPr/>
            <p:nvPr/>
          </p:nvSpPr>
          <p:spPr>
            <a:xfrm flipH="1" rot="9137994">
              <a:off x="786944" y="4219907"/>
              <a:ext cx="211409" cy="139970"/>
            </a:xfrm>
            <a:custGeom>
              <a:rect b="b" l="l" r="r" t="t"/>
              <a:pathLst>
                <a:path extrusionOk="0" h="139970" w="211409">
                  <a:moveTo>
                    <a:pt x="211222" y="22453"/>
                  </a:moveTo>
                  <a:cubicBezTo>
                    <a:pt x="219179" y="59793"/>
                    <a:pt x="24840" y="167064"/>
                    <a:pt x="2382" y="133622"/>
                  </a:cubicBezTo>
                  <a:cubicBezTo>
                    <a:pt x="-8452" y="117496"/>
                    <a:pt x="20504" y="68342"/>
                    <a:pt x="47393" y="41930"/>
                  </a:cubicBezTo>
                  <a:cubicBezTo>
                    <a:pt x="109926" y="-19490"/>
                    <a:pt x="206033" y="-1898"/>
                    <a:pt x="211222" y="22453"/>
                  </a:cubicBezTo>
                  <a:close/>
                </a:path>
              </a:pathLst>
            </a:custGeom>
            <a:noFill/>
            <a:ln cap="flat" cmpd="sng" w="161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8" name="Google Shape;268;p5"/>
            <p:cNvSpPr/>
            <p:nvPr/>
          </p:nvSpPr>
          <p:spPr>
            <a:xfrm>
              <a:off x="535081" y="3715931"/>
              <a:ext cx="713669" cy="871894"/>
            </a:xfrm>
            <a:custGeom>
              <a:rect b="b" l="l" r="r" t="t"/>
              <a:pathLst>
                <a:path extrusionOk="0" h="871894" w="713669">
                  <a:moveTo>
                    <a:pt x="500308" y="153671"/>
                  </a:moveTo>
                  <a:cubicBezTo>
                    <a:pt x="500308" y="153671"/>
                    <a:pt x="620112" y="285028"/>
                    <a:pt x="601946" y="474813"/>
                  </a:cubicBezTo>
                  <a:cubicBezTo>
                    <a:pt x="583621" y="664579"/>
                    <a:pt x="501383" y="813228"/>
                    <a:pt x="565139" y="862694"/>
                  </a:cubicBezTo>
                  <a:cubicBezTo>
                    <a:pt x="629045" y="912142"/>
                    <a:pt x="718983" y="739398"/>
                    <a:pt x="720675" y="656121"/>
                  </a:cubicBezTo>
                  <a:cubicBezTo>
                    <a:pt x="722367" y="572862"/>
                    <a:pt x="652302" y="121965"/>
                    <a:pt x="573606" y="95748"/>
                  </a:cubicBezTo>
                  <a:cubicBezTo>
                    <a:pt x="494917" y="69549"/>
                    <a:pt x="394054" y="65697"/>
                    <a:pt x="394054" y="65697"/>
                  </a:cubicBezTo>
                  <a:cubicBezTo>
                    <a:pt x="394054" y="65697"/>
                    <a:pt x="231277" y="-70878"/>
                    <a:pt x="113473" y="48441"/>
                  </a:cubicBezTo>
                  <a:cubicBezTo>
                    <a:pt x="-4181" y="167760"/>
                    <a:pt x="-19114" y="549920"/>
                    <a:pt x="43251" y="666000"/>
                  </a:cubicBezTo>
                  <a:cubicBezTo>
                    <a:pt x="105773" y="782080"/>
                    <a:pt x="169063" y="856504"/>
                    <a:pt x="169063" y="856504"/>
                  </a:cubicBezTo>
                  <a:cubicBezTo>
                    <a:pt x="169063" y="856504"/>
                    <a:pt x="99307" y="388980"/>
                    <a:pt x="108239" y="306585"/>
                  </a:cubicBezTo>
                  <a:cubicBezTo>
                    <a:pt x="117172" y="224172"/>
                    <a:pt x="435011" y="179169"/>
                    <a:pt x="500308" y="153671"/>
                  </a:cubicBezTo>
                  <a:close/>
                </a:path>
              </a:pathLst>
            </a:custGeom>
            <a:solidFill>
              <a:srgbClr val="FFB9B9"/>
            </a:solidFill>
            <a:ln cap="flat" cmpd="sng" w="207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69" name="Google Shape;269;p5"/>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p6"/>
          <p:cNvSpPr/>
          <p:nvPr/>
        </p:nvSpPr>
        <p:spPr>
          <a:xfrm>
            <a:off x="4075928" y="1753781"/>
            <a:ext cx="1979998" cy="557159"/>
          </a:xfrm>
          <a:custGeom>
            <a:rect b="b" l="l" r="r" t="t"/>
            <a:pathLst>
              <a:path extrusionOk="0" h="557159" w="1979998">
                <a:moveTo>
                  <a:pt x="14688" y="15977"/>
                </a:moveTo>
                <a:cubicBezTo>
                  <a:pt x="39929" y="-17605"/>
                  <a:pt x="1875124" y="11941"/>
                  <a:pt x="1964511" y="15977"/>
                </a:cubicBezTo>
                <a:cubicBezTo>
                  <a:pt x="2013807" y="73527"/>
                  <a:pt x="1953518" y="372530"/>
                  <a:pt x="1964511" y="549483"/>
                </a:cubicBezTo>
                <a:cubicBezTo>
                  <a:pt x="1278208" y="590415"/>
                  <a:pt x="407647" y="632287"/>
                  <a:pt x="31446" y="551357"/>
                </a:cubicBezTo>
                <a:cubicBezTo>
                  <a:pt x="14123" y="364044"/>
                  <a:pt x="3710" y="218447"/>
                  <a:pt x="14688" y="15977"/>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275" name="Google Shape;275;p6"/>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276" name="Google Shape;276;p6"/>
          <p:cNvSpPr/>
          <p:nvPr/>
        </p:nvSpPr>
        <p:spPr>
          <a:xfrm>
            <a:off x="1368869" y="1728309"/>
            <a:ext cx="1167096" cy="608377"/>
          </a:xfrm>
          <a:custGeom>
            <a:rect b="b" l="l" r="r" t="t"/>
            <a:pathLst>
              <a:path extrusionOk="0" h="608377" w="1167096">
                <a:moveTo>
                  <a:pt x="8657" y="17446"/>
                </a:moveTo>
                <a:cubicBezTo>
                  <a:pt x="21978" y="-19319"/>
                  <a:pt x="1105959" y="11044"/>
                  <a:pt x="1157967" y="17446"/>
                </a:cubicBezTo>
                <a:cubicBezTo>
                  <a:pt x="1196827" y="79696"/>
                  <a:pt x="1144262" y="406562"/>
                  <a:pt x="1157967" y="599996"/>
                </a:cubicBezTo>
                <a:cubicBezTo>
                  <a:pt x="769038" y="613433"/>
                  <a:pt x="244100" y="633052"/>
                  <a:pt x="18535" y="602042"/>
                </a:cubicBezTo>
                <a:cubicBezTo>
                  <a:pt x="6587" y="401322"/>
                  <a:pt x="11331" y="235699"/>
                  <a:pt x="8657" y="17446"/>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277" name="Google Shape;277;p6"/>
          <p:cNvSpPr txBox="1"/>
          <p:nvPr/>
        </p:nvSpPr>
        <p:spPr>
          <a:xfrm>
            <a:off x="4030580" y="1739683"/>
            <a:ext cx="1979999" cy="623393"/>
          </a:xfrm>
          <a:prstGeom prst="rect">
            <a:avLst/>
          </a:prstGeom>
          <a:noFill/>
          <a:ln>
            <a:noFill/>
          </a:ln>
        </p:spPr>
        <p:txBody>
          <a:bodyPr anchorCtr="0" anchor="t" bIns="91425" lIns="91425" spcFirstLastPara="1" rIns="91425" wrap="square" tIns="91425">
            <a:noAutofit/>
          </a:bodyPr>
          <a:lstStyle/>
          <a:p>
            <a:pPr indent="0" lvl="0" marL="127000" marR="0" rtl="0" algn="ctr">
              <a:lnSpc>
                <a:spcPct val="100000"/>
              </a:lnSpc>
              <a:spcBef>
                <a:spcPts val="0"/>
              </a:spcBef>
              <a:spcAft>
                <a:spcPts val="0"/>
              </a:spcAft>
              <a:buClr>
                <a:srgbClr val="000000"/>
              </a:buClr>
              <a:buSzPts val="1600"/>
              <a:buFont typeface="Roboto"/>
              <a:buNone/>
            </a:pPr>
            <a:r>
              <a:rPr b="0" i="0" lang="es-ES" sz="1400" u="none" cap="none" strike="noStrike">
                <a:solidFill>
                  <a:schemeClr val="dk2"/>
                </a:solidFill>
                <a:latin typeface="Arial"/>
                <a:ea typeface="Arial"/>
                <a:cs typeface="Arial"/>
                <a:sym typeface="Arial"/>
              </a:rPr>
              <a:t>Esquema del mètode científic</a:t>
            </a:r>
            <a:endParaRPr b="0" i="0" sz="1400" u="none" cap="none" strike="noStrike">
              <a:solidFill>
                <a:srgbClr val="000000"/>
              </a:solidFill>
              <a:latin typeface="Arial"/>
              <a:ea typeface="Arial"/>
              <a:cs typeface="Arial"/>
              <a:sym typeface="Arial"/>
            </a:endParaRPr>
          </a:p>
        </p:txBody>
      </p:sp>
      <p:sp>
        <p:nvSpPr>
          <p:cNvPr id="278" name="Google Shape;278;p6"/>
          <p:cNvSpPr/>
          <p:nvPr/>
        </p:nvSpPr>
        <p:spPr>
          <a:xfrm>
            <a:off x="2723534" y="3999482"/>
            <a:ext cx="1256795" cy="582844"/>
          </a:xfrm>
          <a:custGeom>
            <a:rect b="b" l="l" r="r" t="t"/>
            <a:pathLst>
              <a:path extrusionOk="0" h="582844" w="1256795">
                <a:moveTo>
                  <a:pt x="9323" y="16714"/>
                </a:moveTo>
                <a:cubicBezTo>
                  <a:pt x="19252" y="-21466"/>
                  <a:pt x="1187414" y="12123"/>
                  <a:pt x="1246965" y="16714"/>
                </a:cubicBezTo>
                <a:cubicBezTo>
                  <a:pt x="1271409" y="73303"/>
                  <a:pt x="1255156" y="388859"/>
                  <a:pt x="1246965" y="574814"/>
                </a:cubicBezTo>
                <a:cubicBezTo>
                  <a:pt x="814434" y="601497"/>
                  <a:pt x="260439" y="622419"/>
                  <a:pt x="19960" y="576775"/>
                </a:cubicBezTo>
                <a:cubicBezTo>
                  <a:pt x="-489" y="379553"/>
                  <a:pt x="4673" y="223732"/>
                  <a:pt x="9323" y="16714"/>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279" name="Google Shape;279;p6"/>
          <p:cNvSpPr/>
          <p:nvPr/>
        </p:nvSpPr>
        <p:spPr>
          <a:xfrm>
            <a:off x="6277809" y="4017407"/>
            <a:ext cx="1315500" cy="582844"/>
          </a:xfrm>
          <a:custGeom>
            <a:rect b="b" l="l" r="r" t="t"/>
            <a:pathLst>
              <a:path extrusionOk="0" h="582844" w="1315500">
                <a:moveTo>
                  <a:pt x="9758" y="16714"/>
                </a:moveTo>
                <a:cubicBezTo>
                  <a:pt x="23527" y="-19611"/>
                  <a:pt x="1242394" y="12457"/>
                  <a:pt x="1305210" y="16714"/>
                </a:cubicBezTo>
                <a:cubicBezTo>
                  <a:pt x="1335227" y="74324"/>
                  <a:pt x="1287033" y="389713"/>
                  <a:pt x="1305210" y="574814"/>
                </a:cubicBezTo>
                <a:cubicBezTo>
                  <a:pt x="863905" y="591139"/>
                  <a:pt x="271990" y="627520"/>
                  <a:pt x="20892" y="576775"/>
                </a:cubicBezTo>
                <a:cubicBezTo>
                  <a:pt x="13231" y="386550"/>
                  <a:pt x="-4206" y="219862"/>
                  <a:pt x="9758" y="16714"/>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280" name="Google Shape;280;p6"/>
          <p:cNvSpPr/>
          <p:nvPr/>
        </p:nvSpPr>
        <p:spPr>
          <a:xfrm>
            <a:off x="1200597" y="2955832"/>
            <a:ext cx="1445021" cy="406800"/>
          </a:xfrm>
          <a:prstGeom prst="homePlate">
            <a:avLst>
              <a:gd fmla="val 50000" name="adj"/>
            </a:avLst>
          </a:prstGeom>
          <a:solidFill>
            <a:srgbClr val="980000"/>
          </a:solidFill>
          <a:ln cap="flat" cmpd="sng" w="9525">
            <a:solidFill>
              <a:schemeClr val="lt1"/>
            </a:solidFill>
            <a:prstDash val="solid"/>
            <a:round/>
            <a:headEnd len="sm" w="sm" type="none"/>
            <a:tailEnd len="sm" w="sm" type="none"/>
          </a:ln>
        </p:spPr>
        <p:txBody>
          <a:bodyPr anchorCtr="0" anchor="ctr" bIns="121875" lIns="121875" spcFirstLastPara="1" rIns="121875" wrap="square" tIns="1218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1" name="Google Shape;281;p6"/>
          <p:cNvSpPr txBox="1"/>
          <p:nvPr>
            <p:ph idx="4294967295" type="body"/>
          </p:nvPr>
        </p:nvSpPr>
        <p:spPr>
          <a:xfrm>
            <a:off x="1308517" y="2906482"/>
            <a:ext cx="920399" cy="4704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1800"/>
              <a:buNone/>
            </a:pPr>
            <a:r>
              <a:rPr lang="es-ES" sz="1400">
                <a:solidFill>
                  <a:schemeClr val="lt1"/>
                </a:solidFill>
                <a:latin typeface="Arial"/>
                <a:ea typeface="Arial"/>
                <a:cs typeface="Arial"/>
                <a:sym typeface="Arial"/>
              </a:rPr>
              <a:t>5 min.</a:t>
            </a:r>
            <a:endParaRPr sz="1400">
              <a:solidFill>
                <a:schemeClr val="lt1"/>
              </a:solidFill>
              <a:latin typeface="Arial"/>
              <a:ea typeface="Arial"/>
              <a:cs typeface="Arial"/>
              <a:sym typeface="Arial"/>
            </a:endParaRPr>
          </a:p>
        </p:txBody>
      </p:sp>
      <p:cxnSp>
        <p:nvCxnSpPr>
          <p:cNvPr id="282" name="Google Shape;282;p6"/>
          <p:cNvCxnSpPr/>
          <p:nvPr/>
        </p:nvCxnSpPr>
        <p:spPr>
          <a:xfrm>
            <a:off x="1924161" y="2447703"/>
            <a:ext cx="0" cy="554700"/>
          </a:xfrm>
          <a:prstGeom prst="straightConnector1">
            <a:avLst/>
          </a:prstGeom>
          <a:noFill/>
          <a:ln cap="flat" cmpd="sng" w="9525">
            <a:solidFill>
              <a:schemeClr val="dk2"/>
            </a:solidFill>
            <a:prstDash val="solid"/>
            <a:round/>
            <a:headEnd len="sm" w="sm" type="none"/>
            <a:tailEnd len="sm" w="sm" type="none"/>
          </a:ln>
        </p:spPr>
      </p:cxnSp>
      <p:sp>
        <p:nvSpPr>
          <p:cNvPr id="283" name="Google Shape;283;p6"/>
          <p:cNvSpPr/>
          <p:nvPr/>
        </p:nvSpPr>
        <p:spPr>
          <a:xfrm>
            <a:off x="1824699" y="2408747"/>
            <a:ext cx="198900" cy="198900"/>
          </a:xfrm>
          <a:prstGeom prst="ellipse">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4" name="Google Shape;284;p6"/>
          <p:cNvSpPr txBox="1"/>
          <p:nvPr>
            <p:ph idx="4294967295" type="body"/>
          </p:nvPr>
        </p:nvSpPr>
        <p:spPr>
          <a:xfrm>
            <a:off x="1369454" y="1721000"/>
            <a:ext cx="1121164" cy="638399"/>
          </a:xfrm>
          <a:prstGeom prst="rect">
            <a:avLst/>
          </a:prstGeom>
          <a:noFill/>
          <a:ln>
            <a:noFill/>
          </a:ln>
        </p:spPr>
        <p:txBody>
          <a:bodyPr anchorCtr="0" anchor="t" bIns="91425" lIns="91425" spcFirstLastPara="1" rIns="91425" wrap="square" tIns="91425">
            <a:noAutofit/>
          </a:bodyPr>
          <a:lstStyle/>
          <a:p>
            <a:pPr indent="0" lvl="0" marL="127000" rtl="0" algn="ctr">
              <a:lnSpc>
                <a:spcPct val="100000"/>
              </a:lnSpc>
              <a:spcBef>
                <a:spcPts val="0"/>
              </a:spcBef>
              <a:spcAft>
                <a:spcPts val="0"/>
              </a:spcAft>
              <a:buClr>
                <a:srgbClr val="000000"/>
              </a:buClr>
              <a:buSzPts val="1600"/>
              <a:buNone/>
            </a:pPr>
            <a:r>
              <a:rPr lang="es-ES" sz="1400">
                <a:solidFill>
                  <a:schemeClr val="dk2"/>
                </a:solidFill>
                <a:latin typeface="Arial"/>
                <a:ea typeface="Arial"/>
                <a:cs typeface="Arial"/>
                <a:sym typeface="Arial"/>
              </a:rPr>
              <a:t>Rompre el glaç</a:t>
            </a:r>
            <a:endParaRPr sz="1400">
              <a:solidFill>
                <a:schemeClr val="dk2"/>
              </a:solidFill>
              <a:latin typeface="Arial"/>
              <a:ea typeface="Arial"/>
              <a:cs typeface="Arial"/>
              <a:sym typeface="Arial"/>
            </a:endParaRPr>
          </a:p>
        </p:txBody>
      </p:sp>
      <p:sp>
        <p:nvSpPr>
          <p:cNvPr id="285" name="Google Shape;285;p6"/>
          <p:cNvSpPr/>
          <p:nvPr/>
        </p:nvSpPr>
        <p:spPr>
          <a:xfrm>
            <a:off x="2427753" y="2955832"/>
            <a:ext cx="2051100" cy="406800"/>
          </a:xfrm>
          <a:prstGeom prst="chevron">
            <a:avLst>
              <a:gd fmla="val 50000" name="adj"/>
            </a:avLst>
          </a:prstGeom>
          <a:solidFill>
            <a:srgbClr val="980000"/>
          </a:solidFill>
          <a:ln cap="flat" cmpd="sng" w="9525">
            <a:solidFill>
              <a:schemeClr val="lt1"/>
            </a:solidFill>
            <a:prstDash val="solid"/>
            <a:round/>
            <a:headEnd len="sm" w="sm" type="none"/>
            <a:tailEnd len="sm" w="sm" type="none"/>
          </a:ln>
        </p:spPr>
        <p:txBody>
          <a:bodyPr anchorCtr="0" anchor="ctr" bIns="121875" lIns="121875" spcFirstLastPara="1" rIns="121875" wrap="square" tIns="1218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6" name="Google Shape;286;p6"/>
          <p:cNvSpPr txBox="1"/>
          <p:nvPr>
            <p:ph idx="4294967295" type="body"/>
          </p:nvPr>
        </p:nvSpPr>
        <p:spPr>
          <a:xfrm>
            <a:off x="2723534" y="2906482"/>
            <a:ext cx="1315500" cy="4704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1800"/>
              <a:buNone/>
            </a:pPr>
            <a:r>
              <a:rPr lang="es-ES" sz="1400">
                <a:solidFill>
                  <a:schemeClr val="lt1"/>
                </a:solidFill>
                <a:latin typeface="Arial"/>
                <a:ea typeface="Arial"/>
                <a:cs typeface="Arial"/>
                <a:sym typeface="Arial"/>
              </a:rPr>
              <a:t>30 min</a:t>
            </a:r>
            <a:endParaRPr sz="1400">
              <a:solidFill>
                <a:schemeClr val="lt1"/>
              </a:solidFill>
              <a:latin typeface="Arial"/>
              <a:ea typeface="Arial"/>
              <a:cs typeface="Arial"/>
              <a:sym typeface="Arial"/>
            </a:endParaRPr>
          </a:p>
        </p:txBody>
      </p:sp>
      <p:cxnSp>
        <p:nvCxnSpPr>
          <p:cNvPr id="287" name="Google Shape;287;p6"/>
          <p:cNvCxnSpPr/>
          <p:nvPr/>
        </p:nvCxnSpPr>
        <p:spPr>
          <a:xfrm>
            <a:off x="5155593" y="2447703"/>
            <a:ext cx="0" cy="554700"/>
          </a:xfrm>
          <a:prstGeom prst="straightConnector1">
            <a:avLst/>
          </a:prstGeom>
          <a:noFill/>
          <a:ln cap="flat" cmpd="sng" w="9525">
            <a:solidFill>
              <a:schemeClr val="dk2"/>
            </a:solidFill>
            <a:prstDash val="solid"/>
            <a:round/>
            <a:headEnd len="sm" w="sm" type="none"/>
            <a:tailEnd len="sm" w="sm" type="none"/>
          </a:ln>
        </p:spPr>
      </p:cxnSp>
      <p:sp>
        <p:nvSpPr>
          <p:cNvPr id="288" name="Google Shape;288;p6"/>
          <p:cNvSpPr/>
          <p:nvPr/>
        </p:nvSpPr>
        <p:spPr>
          <a:xfrm>
            <a:off x="5056130" y="2408747"/>
            <a:ext cx="198900" cy="198900"/>
          </a:xfrm>
          <a:prstGeom prst="ellipse">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9" name="Google Shape;289;p6"/>
          <p:cNvSpPr txBox="1"/>
          <p:nvPr>
            <p:ph idx="4294967295" type="body"/>
          </p:nvPr>
        </p:nvSpPr>
        <p:spPr>
          <a:xfrm>
            <a:off x="2400326" y="4006570"/>
            <a:ext cx="1740000" cy="638400"/>
          </a:xfrm>
          <a:prstGeom prst="rect">
            <a:avLst/>
          </a:prstGeom>
          <a:noFill/>
          <a:ln>
            <a:noFill/>
          </a:ln>
        </p:spPr>
        <p:txBody>
          <a:bodyPr anchorCtr="0" anchor="t" bIns="91425" lIns="91425" spcFirstLastPara="1" rIns="91425" wrap="square" tIns="91425">
            <a:noAutofit/>
          </a:bodyPr>
          <a:lstStyle/>
          <a:p>
            <a:pPr indent="0" lvl="0" marL="127000" rtl="0" algn="ctr">
              <a:lnSpc>
                <a:spcPct val="100000"/>
              </a:lnSpc>
              <a:spcBef>
                <a:spcPts val="0"/>
              </a:spcBef>
              <a:spcAft>
                <a:spcPts val="0"/>
              </a:spcAft>
              <a:buClr>
                <a:srgbClr val="000000"/>
              </a:buClr>
              <a:buSzPts val="1600"/>
              <a:buNone/>
            </a:pPr>
            <a:r>
              <a:rPr lang="es-ES" sz="1400">
                <a:solidFill>
                  <a:schemeClr val="dk2"/>
                </a:solidFill>
                <a:latin typeface="Arial"/>
                <a:ea typeface="Arial"/>
                <a:cs typeface="Arial"/>
                <a:sym typeface="Arial"/>
              </a:rPr>
              <a:t>El mètode científic</a:t>
            </a:r>
            <a:endParaRPr sz="1400">
              <a:solidFill>
                <a:schemeClr val="dk2"/>
              </a:solidFill>
              <a:latin typeface="Arial"/>
              <a:ea typeface="Arial"/>
              <a:cs typeface="Arial"/>
              <a:sym typeface="Arial"/>
            </a:endParaRPr>
          </a:p>
        </p:txBody>
      </p:sp>
      <p:sp>
        <p:nvSpPr>
          <p:cNvPr id="290" name="Google Shape;290;p6"/>
          <p:cNvSpPr txBox="1"/>
          <p:nvPr/>
        </p:nvSpPr>
        <p:spPr>
          <a:xfrm>
            <a:off x="540000" y="900113"/>
            <a:ext cx="8096000" cy="521699"/>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FFFFFF"/>
              </a:buClr>
              <a:buSzPts val="3200"/>
              <a:buFont typeface="Roboto"/>
              <a:buNone/>
            </a:pPr>
            <a:r>
              <a:rPr b="0" i="0" lang="es-ES" sz="2000" u="none" cap="none" strike="noStrike">
                <a:solidFill>
                  <a:srgbClr val="C00000"/>
                </a:solidFill>
                <a:latin typeface="Arial"/>
                <a:ea typeface="Arial"/>
                <a:cs typeface="Arial"/>
                <a:sym typeface="Arial"/>
              </a:rPr>
              <a:t>Temporització</a:t>
            </a:r>
            <a:endParaRPr b="0" i="0" sz="2000" u="none" cap="none" strike="noStrike">
              <a:solidFill>
                <a:srgbClr val="C00000"/>
              </a:solidFill>
              <a:latin typeface="Arial"/>
              <a:ea typeface="Arial"/>
              <a:cs typeface="Arial"/>
              <a:sym typeface="Arial"/>
            </a:endParaRPr>
          </a:p>
        </p:txBody>
      </p:sp>
      <p:sp>
        <p:nvSpPr>
          <p:cNvPr id="291" name="Google Shape;291;p6"/>
          <p:cNvSpPr txBox="1"/>
          <p:nvPr/>
        </p:nvSpPr>
        <p:spPr>
          <a:xfrm>
            <a:off x="0" y="123824"/>
            <a:ext cx="9135900" cy="521699"/>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El mètode científic</a:t>
            </a:r>
            <a:endParaRPr b="0" i="0" sz="1400" u="none" cap="none" strike="noStrike">
              <a:solidFill>
                <a:srgbClr val="000000"/>
              </a:solidFill>
              <a:latin typeface="Arial"/>
              <a:ea typeface="Arial"/>
              <a:cs typeface="Arial"/>
              <a:sym typeface="Arial"/>
            </a:endParaRPr>
          </a:p>
        </p:txBody>
      </p:sp>
      <p:sp>
        <p:nvSpPr>
          <p:cNvPr id="292" name="Google Shape;292;p6"/>
          <p:cNvSpPr/>
          <p:nvPr/>
        </p:nvSpPr>
        <p:spPr>
          <a:xfrm>
            <a:off x="4262732" y="2951164"/>
            <a:ext cx="2051100" cy="406800"/>
          </a:xfrm>
          <a:prstGeom prst="chevron">
            <a:avLst>
              <a:gd fmla="val 50000" name="adj"/>
            </a:avLst>
          </a:prstGeom>
          <a:solidFill>
            <a:srgbClr val="980000"/>
          </a:solidFill>
          <a:ln cap="flat" cmpd="sng" w="9525">
            <a:solidFill>
              <a:schemeClr val="lt1"/>
            </a:solidFill>
            <a:prstDash val="solid"/>
            <a:round/>
            <a:headEnd len="sm" w="sm" type="none"/>
            <a:tailEnd len="sm" w="sm" type="none"/>
          </a:ln>
        </p:spPr>
        <p:txBody>
          <a:bodyPr anchorCtr="0" anchor="ctr" bIns="121875" lIns="121875" spcFirstLastPara="1" rIns="121875" wrap="square" tIns="1218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3" name="Google Shape;293;p6"/>
          <p:cNvSpPr txBox="1"/>
          <p:nvPr/>
        </p:nvSpPr>
        <p:spPr>
          <a:xfrm>
            <a:off x="4572000" y="2901814"/>
            <a:ext cx="1315500" cy="4704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lt2"/>
              </a:buClr>
              <a:buSzPts val="1800"/>
              <a:buFont typeface="Roboto"/>
              <a:buNone/>
            </a:pPr>
            <a:r>
              <a:rPr b="0" i="0" lang="es-ES" sz="1400" u="none" cap="none" strike="noStrike">
                <a:solidFill>
                  <a:schemeClr val="lt1"/>
                </a:solidFill>
                <a:latin typeface="Arial"/>
                <a:ea typeface="Arial"/>
                <a:cs typeface="Arial"/>
                <a:sym typeface="Arial"/>
              </a:rPr>
              <a:t>15 min.</a:t>
            </a:r>
            <a:endParaRPr b="0" i="0" sz="1400" u="none" cap="none" strike="noStrike">
              <a:solidFill>
                <a:srgbClr val="000000"/>
              </a:solidFill>
              <a:latin typeface="Arial"/>
              <a:ea typeface="Arial"/>
              <a:cs typeface="Arial"/>
              <a:sym typeface="Arial"/>
            </a:endParaRPr>
          </a:p>
        </p:txBody>
      </p:sp>
      <p:cxnSp>
        <p:nvCxnSpPr>
          <p:cNvPr id="294" name="Google Shape;294;p6"/>
          <p:cNvCxnSpPr/>
          <p:nvPr/>
        </p:nvCxnSpPr>
        <p:spPr>
          <a:xfrm rot="10800000">
            <a:off x="3361218" y="3351822"/>
            <a:ext cx="0" cy="554700"/>
          </a:xfrm>
          <a:prstGeom prst="straightConnector1">
            <a:avLst/>
          </a:prstGeom>
          <a:noFill/>
          <a:ln cap="flat" cmpd="sng" w="9525">
            <a:solidFill>
              <a:schemeClr val="dk2"/>
            </a:solidFill>
            <a:prstDash val="solid"/>
            <a:round/>
            <a:headEnd len="sm" w="sm" type="none"/>
            <a:tailEnd len="sm" w="sm" type="none"/>
          </a:ln>
        </p:spPr>
      </p:cxnSp>
      <p:sp>
        <p:nvSpPr>
          <p:cNvPr id="295" name="Google Shape;295;p6"/>
          <p:cNvSpPr/>
          <p:nvPr/>
        </p:nvSpPr>
        <p:spPr>
          <a:xfrm flipH="1" rot="10800000">
            <a:off x="3261755" y="3746578"/>
            <a:ext cx="198900" cy="198900"/>
          </a:xfrm>
          <a:prstGeom prst="ellipse">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6" name="Google Shape;296;p6"/>
          <p:cNvSpPr/>
          <p:nvPr/>
        </p:nvSpPr>
        <p:spPr>
          <a:xfrm>
            <a:off x="5917657" y="2951164"/>
            <a:ext cx="1897060" cy="406800"/>
          </a:xfrm>
          <a:prstGeom prst="chevron">
            <a:avLst>
              <a:gd fmla="val 50000" name="adj"/>
            </a:avLst>
          </a:prstGeom>
          <a:solidFill>
            <a:srgbClr val="980000"/>
          </a:solidFill>
          <a:ln cap="flat" cmpd="sng" w="9525">
            <a:solidFill>
              <a:schemeClr val="lt1"/>
            </a:solidFill>
            <a:prstDash val="solid"/>
            <a:round/>
            <a:headEnd len="sm" w="sm" type="none"/>
            <a:tailEnd len="sm" w="sm" type="none"/>
          </a:ln>
        </p:spPr>
        <p:txBody>
          <a:bodyPr anchorCtr="0" anchor="ctr" bIns="121875" lIns="121875" spcFirstLastPara="1" rIns="121875" wrap="square" tIns="1218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7" name="Google Shape;297;p6"/>
          <p:cNvSpPr txBox="1"/>
          <p:nvPr/>
        </p:nvSpPr>
        <p:spPr>
          <a:xfrm>
            <a:off x="6213438" y="2901814"/>
            <a:ext cx="1315500" cy="4704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lt2"/>
              </a:buClr>
              <a:buSzPts val="1800"/>
              <a:buFont typeface="Roboto"/>
              <a:buNone/>
            </a:pPr>
            <a:r>
              <a:rPr b="0" i="0" lang="es-ES" sz="1400" u="none" cap="none" strike="noStrike">
                <a:solidFill>
                  <a:schemeClr val="lt1"/>
                </a:solidFill>
                <a:latin typeface="Arial"/>
                <a:ea typeface="Arial"/>
                <a:cs typeface="Arial"/>
                <a:sym typeface="Arial"/>
              </a:rPr>
              <a:t>5 min</a:t>
            </a:r>
            <a:endParaRPr b="0" i="0" sz="1400" u="none" cap="none" strike="noStrike">
              <a:solidFill>
                <a:srgbClr val="000000"/>
              </a:solidFill>
              <a:latin typeface="Arial"/>
              <a:ea typeface="Arial"/>
              <a:cs typeface="Arial"/>
              <a:sym typeface="Arial"/>
            </a:endParaRPr>
          </a:p>
        </p:txBody>
      </p:sp>
      <p:sp>
        <p:nvSpPr>
          <p:cNvPr id="298" name="Google Shape;298;p6"/>
          <p:cNvSpPr txBox="1"/>
          <p:nvPr/>
        </p:nvSpPr>
        <p:spPr>
          <a:xfrm>
            <a:off x="6081680" y="4042774"/>
            <a:ext cx="1604947" cy="638400"/>
          </a:xfrm>
          <a:prstGeom prst="rect">
            <a:avLst/>
          </a:prstGeom>
          <a:noFill/>
          <a:ln>
            <a:noFill/>
          </a:ln>
        </p:spPr>
        <p:txBody>
          <a:bodyPr anchorCtr="0" anchor="t" bIns="91425" lIns="91425" spcFirstLastPara="1" rIns="91425" wrap="square" tIns="91425">
            <a:noAutofit/>
          </a:bodyPr>
          <a:lstStyle/>
          <a:p>
            <a:pPr indent="0" lvl="0" marL="127000" marR="0" rtl="0" algn="ctr">
              <a:lnSpc>
                <a:spcPct val="100000"/>
              </a:lnSpc>
              <a:spcBef>
                <a:spcPts val="0"/>
              </a:spcBef>
              <a:spcAft>
                <a:spcPts val="0"/>
              </a:spcAft>
              <a:buClr>
                <a:srgbClr val="000000"/>
              </a:buClr>
              <a:buSzPts val="1600"/>
              <a:buFont typeface="Roboto"/>
              <a:buNone/>
            </a:pPr>
            <a:r>
              <a:rPr b="0" i="0" lang="es-ES" sz="1400" u="none" cap="none" strike="noStrike">
                <a:solidFill>
                  <a:schemeClr val="dk2"/>
                </a:solidFill>
                <a:latin typeface="Arial"/>
                <a:ea typeface="Arial"/>
                <a:cs typeface="Arial"/>
                <a:sym typeface="Arial"/>
              </a:rPr>
              <a:t>Salvant el meu territori</a:t>
            </a:r>
            <a:endParaRPr b="0" i="0" sz="1400" u="none" cap="none" strike="noStrike">
              <a:solidFill>
                <a:srgbClr val="000000"/>
              </a:solidFill>
              <a:latin typeface="Arial"/>
              <a:ea typeface="Arial"/>
              <a:cs typeface="Arial"/>
              <a:sym typeface="Arial"/>
            </a:endParaRPr>
          </a:p>
        </p:txBody>
      </p:sp>
      <p:cxnSp>
        <p:nvCxnSpPr>
          <p:cNvPr id="299" name="Google Shape;299;p6"/>
          <p:cNvCxnSpPr/>
          <p:nvPr/>
        </p:nvCxnSpPr>
        <p:spPr>
          <a:xfrm rot="10800000">
            <a:off x="6848618" y="3369747"/>
            <a:ext cx="0" cy="554700"/>
          </a:xfrm>
          <a:prstGeom prst="straightConnector1">
            <a:avLst/>
          </a:prstGeom>
          <a:noFill/>
          <a:ln cap="flat" cmpd="sng" w="9525">
            <a:solidFill>
              <a:schemeClr val="dk2"/>
            </a:solidFill>
            <a:prstDash val="solid"/>
            <a:round/>
            <a:headEnd len="sm" w="sm" type="none"/>
            <a:tailEnd len="sm" w="sm" type="none"/>
          </a:ln>
        </p:spPr>
      </p:cxnSp>
      <p:sp>
        <p:nvSpPr>
          <p:cNvPr id="300" name="Google Shape;300;p6"/>
          <p:cNvSpPr/>
          <p:nvPr/>
        </p:nvSpPr>
        <p:spPr>
          <a:xfrm flipH="1" rot="10800000">
            <a:off x="6749155" y="3764503"/>
            <a:ext cx="198900" cy="198900"/>
          </a:xfrm>
          <a:prstGeom prst="ellipse">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1" name="Google Shape;301;p6"/>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5" name="Shape 305"/>
        <p:cNvGrpSpPr/>
        <p:nvPr/>
      </p:nvGrpSpPr>
      <p:grpSpPr>
        <a:xfrm>
          <a:off x="0" y="0"/>
          <a:ext cx="0" cy="0"/>
          <a:chOff x="0" y="0"/>
          <a:chExt cx="0" cy="0"/>
        </a:xfrm>
      </p:grpSpPr>
      <p:sp>
        <p:nvSpPr>
          <p:cNvPr id="306" name="Google Shape;306;p7"/>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307" name="Google Shape;307;p7"/>
          <p:cNvSpPr txBox="1"/>
          <p:nvPr>
            <p:ph idx="4294967295" type="body"/>
          </p:nvPr>
        </p:nvSpPr>
        <p:spPr>
          <a:xfrm>
            <a:off x="539748" y="1481176"/>
            <a:ext cx="8096000"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s-ES" sz="1400">
                <a:solidFill>
                  <a:srgbClr val="7030A0"/>
                </a:solidFill>
                <a:latin typeface="Arial"/>
                <a:ea typeface="Arial"/>
                <a:cs typeface="Arial"/>
                <a:sym typeface="Arial"/>
              </a:rPr>
              <a:t>La diapositiva següent serveix per a posar en comú la tasca proposada a la sessió anterior i</a:t>
            </a:r>
            <a:endParaRPr sz="1400">
              <a:solidFill>
                <a:srgbClr val="7030A0"/>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rgbClr val="7030A0"/>
                </a:solidFill>
                <a:latin typeface="Arial"/>
                <a:ea typeface="Arial"/>
                <a:cs typeface="Arial"/>
                <a:sym typeface="Arial"/>
              </a:rPr>
              <a:t>introduir el que es treballarà en aquesta sessió. Encara que s'hi mostre un exemple, es recomana deixar entre 10-15 minuts perquè l'alumnat compartisca les seues idees. Tot seguit, es comença amb el contingut de la sessió.</a:t>
            </a:r>
            <a:endParaRPr sz="1400">
              <a:solidFill>
                <a:srgbClr val="7030A0"/>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rgbClr val="7030A0"/>
              </a:solidFill>
              <a:latin typeface="Arial"/>
              <a:ea typeface="Arial"/>
              <a:cs typeface="Arial"/>
              <a:sym typeface="Arial"/>
            </a:endParaRPr>
          </a:p>
        </p:txBody>
      </p:sp>
      <p:sp>
        <p:nvSpPr>
          <p:cNvPr id="308" name="Google Shape;308;p7"/>
          <p:cNvSpPr txBox="1"/>
          <p:nvPr/>
        </p:nvSpPr>
        <p:spPr>
          <a:xfrm>
            <a:off x="540000" y="900113"/>
            <a:ext cx="8096000" cy="521699"/>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7030A0"/>
                </a:solidFill>
                <a:latin typeface="Arial"/>
                <a:ea typeface="Arial"/>
                <a:cs typeface="Arial"/>
                <a:sym typeface="Arial"/>
              </a:rPr>
              <a:t>Aleshores, tenim clars els tres tipus d'investigació que hi ha...</a:t>
            </a:r>
            <a:endParaRPr b="0" i="0" sz="2000" u="none" cap="none" strike="noStrike">
              <a:solidFill>
                <a:srgbClr val="7030A0"/>
              </a:solidFill>
              <a:latin typeface="Arial"/>
              <a:ea typeface="Arial"/>
              <a:cs typeface="Arial"/>
              <a:sym typeface="Arial"/>
            </a:endParaRPr>
          </a:p>
        </p:txBody>
      </p:sp>
      <p:sp>
        <p:nvSpPr>
          <p:cNvPr id="309" name="Google Shape;309;p7"/>
          <p:cNvSpPr txBox="1"/>
          <p:nvPr/>
        </p:nvSpPr>
        <p:spPr>
          <a:xfrm>
            <a:off x="0" y="123824"/>
            <a:ext cx="9135900" cy="521699"/>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7030A0"/>
                </a:solidFill>
                <a:latin typeface="Arial"/>
                <a:ea typeface="Arial"/>
                <a:cs typeface="Arial"/>
                <a:sym typeface="Arial"/>
              </a:rPr>
              <a:t>El mètode científic</a:t>
            </a:r>
            <a:endParaRPr b="0" i="0" sz="2400" u="none" cap="none" strike="noStrike">
              <a:solidFill>
                <a:srgbClr val="7030A0"/>
              </a:solidFill>
              <a:latin typeface="Arial"/>
              <a:ea typeface="Arial"/>
              <a:cs typeface="Arial"/>
              <a:sym typeface="Arial"/>
            </a:endParaRPr>
          </a:p>
        </p:txBody>
      </p:sp>
      <p:sp>
        <p:nvSpPr>
          <p:cNvPr id="310" name="Google Shape;310;p7"/>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sp>
        <p:nvSpPr>
          <p:cNvPr id="315" name="Google Shape;315;p8"/>
          <p:cNvSpPr/>
          <p:nvPr/>
        </p:nvSpPr>
        <p:spPr>
          <a:xfrm>
            <a:off x="137269" y="687690"/>
            <a:ext cx="8791355" cy="4092128"/>
          </a:xfrm>
          <a:custGeom>
            <a:rect b="b" l="l" r="r" t="t"/>
            <a:pathLst>
              <a:path extrusionOk="0" fill="none" h="4092128" w="8791355">
                <a:moveTo>
                  <a:pt x="65216" y="117351"/>
                </a:moveTo>
                <a:cubicBezTo>
                  <a:pt x="235367" y="-111234"/>
                  <a:pt x="8375964" y="43092"/>
                  <a:pt x="8722594" y="117351"/>
                </a:cubicBezTo>
                <a:cubicBezTo>
                  <a:pt x="8718369" y="484133"/>
                  <a:pt x="8715077" y="2806751"/>
                  <a:pt x="8722594" y="4035755"/>
                </a:cubicBezTo>
                <a:cubicBezTo>
                  <a:pt x="5784828" y="3764328"/>
                  <a:pt x="1740516" y="4290887"/>
                  <a:pt x="139623" y="4049519"/>
                </a:cubicBezTo>
                <a:cubicBezTo>
                  <a:pt x="243851" y="2801736"/>
                  <a:pt x="-92984" y="1504885"/>
                  <a:pt x="65216" y="117351"/>
                </a:cubicBezTo>
                <a:close/>
              </a:path>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solidFill>
            <a:srgbClr val="CBBFC3"/>
          </a:solid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316" name="Google Shape;316;p8"/>
          <p:cNvSpPr/>
          <p:nvPr/>
        </p:nvSpPr>
        <p:spPr>
          <a:xfrm flipH="1">
            <a:off x="1438222" y="4198556"/>
            <a:ext cx="6251576" cy="452124"/>
          </a:xfrm>
          <a:custGeom>
            <a:rect b="b" l="l" r="r" t="t"/>
            <a:pathLst>
              <a:path extrusionOk="0" h="977489" w="7095441">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FFEB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17" name="Google Shape;317;p8"/>
          <p:cNvSpPr/>
          <p:nvPr/>
        </p:nvSpPr>
        <p:spPr>
          <a:xfrm flipH="1">
            <a:off x="6983901" y="1732868"/>
            <a:ext cx="1620349" cy="1413383"/>
          </a:xfrm>
          <a:prstGeom prst="wedgeEllipseCallout">
            <a:avLst>
              <a:gd fmla="val 54373" name="adj1"/>
              <a:gd fmla="val 27997" name="adj2"/>
            </a:avLst>
          </a:prstGeom>
          <a:no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318" name="Google Shape;318;p8"/>
          <p:cNvSpPr txBox="1"/>
          <p:nvPr/>
        </p:nvSpPr>
        <p:spPr>
          <a:xfrm>
            <a:off x="7006675" y="1833248"/>
            <a:ext cx="1574801" cy="1089854"/>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600"/>
              <a:buFont typeface="Roboto"/>
              <a:buNone/>
            </a:pPr>
            <a:r>
              <a:rPr b="0" i="0" lang="es-ES" sz="1200" u="none" cap="none" strike="noStrike">
                <a:solidFill>
                  <a:srgbClr val="000000"/>
                </a:solidFill>
                <a:latin typeface="Arial"/>
                <a:ea typeface="Arial"/>
                <a:cs typeface="Arial"/>
                <a:sym typeface="Arial"/>
              </a:rPr>
              <a:t>Fenomenal! Ja podem familiaritzar-nos amb les fases d’una investigació científica.</a:t>
            </a:r>
            <a:endParaRPr b="0" i="0" sz="1200" u="none" cap="none" strike="noStrike">
              <a:solidFill>
                <a:srgbClr val="000000"/>
              </a:solidFill>
              <a:latin typeface="Arial"/>
              <a:ea typeface="Arial"/>
              <a:cs typeface="Arial"/>
              <a:sym typeface="Arial"/>
            </a:endParaRPr>
          </a:p>
          <a:p>
            <a:pPr indent="0" lvl="0" marL="127000" marR="0" rtl="0" algn="ctr">
              <a:lnSpc>
                <a:spcPct val="100000"/>
              </a:lnSpc>
              <a:spcBef>
                <a:spcPts val="0"/>
              </a:spcBef>
              <a:spcAft>
                <a:spcPts val="0"/>
              </a:spcAft>
              <a:buClr>
                <a:srgbClr val="000000"/>
              </a:buClr>
              <a:buSzPts val="1600"/>
              <a:buFont typeface="Roboto"/>
              <a:buNone/>
            </a:pPr>
            <a:r>
              <a:t/>
            </a:r>
            <a:endParaRPr b="0" i="0" sz="1200" u="none" cap="none" strike="noStrike">
              <a:solidFill>
                <a:srgbClr val="000000"/>
              </a:solidFill>
              <a:latin typeface="Arial"/>
              <a:ea typeface="Arial"/>
              <a:cs typeface="Arial"/>
              <a:sym typeface="Arial"/>
            </a:endParaRPr>
          </a:p>
        </p:txBody>
      </p:sp>
      <p:sp>
        <p:nvSpPr>
          <p:cNvPr id="319" name="Google Shape;319;p8"/>
          <p:cNvSpPr/>
          <p:nvPr/>
        </p:nvSpPr>
        <p:spPr>
          <a:xfrm rot="-10389047">
            <a:off x="273349" y="1536015"/>
            <a:ext cx="1926089" cy="1482331"/>
          </a:xfrm>
          <a:prstGeom prst="wedgeEllipseCallout">
            <a:avLst>
              <a:gd fmla="val -22549" name="adj1"/>
              <a:gd fmla="val -59433" name="adj2"/>
            </a:avLst>
          </a:prstGeom>
          <a:no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320" name="Google Shape;320;p8"/>
          <p:cNvSpPr/>
          <p:nvPr/>
        </p:nvSpPr>
        <p:spPr>
          <a:xfrm>
            <a:off x="2628872" y="1400284"/>
            <a:ext cx="1935138" cy="1481589"/>
          </a:xfrm>
          <a:prstGeom prst="wedgeEllipseCallout">
            <a:avLst>
              <a:gd fmla="val -23691" name="adj1"/>
              <a:gd fmla="val 68008" name="adj2"/>
            </a:avLst>
          </a:prstGeom>
          <a:no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321" name="Google Shape;321;p8"/>
          <p:cNvSpPr/>
          <p:nvPr/>
        </p:nvSpPr>
        <p:spPr>
          <a:xfrm>
            <a:off x="4250443" y="2335863"/>
            <a:ext cx="1791297" cy="1393296"/>
          </a:xfrm>
          <a:prstGeom prst="wedgeEllipseCallout">
            <a:avLst>
              <a:gd fmla="val -51818" name="adj1"/>
              <a:gd fmla="val 33083" name="adj2"/>
            </a:avLst>
          </a:prstGeom>
          <a:no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322" name="Google Shape;322;p8"/>
          <p:cNvSpPr txBox="1"/>
          <p:nvPr/>
        </p:nvSpPr>
        <p:spPr>
          <a:xfrm>
            <a:off x="287982" y="1666381"/>
            <a:ext cx="1775332" cy="1113325"/>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600"/>
              <a:buFont typeface="Roboto"/>
              <a:buNone/>
            </a:pPr>
            <a:r>
              <a:rPr b="0" i="0" lang="es-ES" sz="1200" u="none" cap="none" strike="noStrike">
                <a:solidFill>
                  <a:srgbClr val="C00000"/>
                </a:solidFill>
                <a:latin typeface="Arial"/>
                <a:ea typeface="Arial"/>
                <a:cs typeface="Arial"/>
                <a:sym typeface="Arial"/>
              </a:rPr>
              <a:t>Bàsica</a:t>
            </a:r>
            <a:endParaRPr b="0" i="0" sz="1400" u="none" cap="none" strike="noStrike">
              <a:solidFill>
                <a:srgbClr val="000000"/>
              </a:solidFill>
              <a:latin typeface="Arial"/>
              <a:ea typeface="Arial"/>
              <a:cs typeface="Arial"/>
              <a:sym typeface="Arial"/>
            </a:endParaRPr>
          </a:p>
          <a:p>
            <a:pPr indent="0" lvl="0" marL="127000" marR="0" rtl="0" algn="ctr">
              <a:lnSpc>
                <a:spcPct val="100000"/>
              </a:lnSpc>
              <a:spcBef>
                <a:spcPts val="0"/>
              </a:spcBef>
              <a:spcAft>
                <a:spcPts val="0"/>
              </a:spcAft>
              <a:buClr>
                <a:srgbClr val="000000"/>
              </a:buClr>
              <a:buSzPts val="1600"/>
              <a:buFont typeface="Roboto"/>
              <a:buNone/>
            </a:pPr>
            <a:r>
              <a:rPr b="0" i="0" lang="es-ES" sz="1200" u="none" cap="none" strike="noStrike">
                <a:solidFill>
                  <a:schemeClr val="dk2"/>
                </a:solidFill>
                <a:latin typeface="Arial"/>
                <a:ea typeface="Arial"/>
                <a:cs typeface="Arial"/>
                <a:sym typeface="Arial"/>
              </a:rPr>
              <a:t>Una exploradora que</a:t>
            </a:r>
            <a:endParaRPr b="0" i="0" sz="1200" u="none" cap="none" strike="noStrike">
              <a:solidFill>
                <a:schemeClr val="dk2"/>
              </a:solidFill>
              <a:latin typeface="Arial"/>
              <a:ea typeface="Arial"/>
              <a:cs typeface="Arial"/>
              <a:sym typeface="Arial"/>
            </a:endParaRPr>
          </a:p>
          <a:p>
            <a:pPr indent="0" lvl="0" marL="127000" marR="0" rtl="0" algn="ctr">
              <a:lnSpc>
                <a:spcPct val="100000"/>
              </a:lnSpc>
              <a:spcBef>
                <a:spcPts val="0"/>
              </a:spcBef>
              <a:spcAft>
                <a:spcPts val="0"/>
              </a:spcAft>
              <a:buClr>
                <a:srgbClr val="000000"/>
              </a:buClr>
              <a:buSzPts val="1600"/>
              <a:buFont typeface="Roboto"/>
              <a:buNone/>
            </a:pPr>
            <a:r>
              <a:rPr b="0" i="0" lang="es-ES" sz="1200" u="none" cap="none" strike="noStrike">
                <a:solidFill>
                  <a:schemeClr val="dk2"/>
                </a:solidFill>
                <a:latin typeface="Arial"/>
                <a:ea typeface="Arial"/>
                <a:cs typeface="Arial"/>
                <a:sym typeface="Arial"/>
              </a:rPr>
              <a:t> descobreix nous</a:t>
            </a:r>
            <a:endParaRPr b="0" i="0" sz="1200" u="none" cap="none" strike="noStrike">
              <a:solidFill>
                <a:schemeClr val="dk2"/>
              </a:solidFill>
              <a:latin typeface="Arial"/>
              <a:ea typeface="Arial"/>
              <a:cs typeface="Arial"/>
              <a:sym typeface="Arial"/>
            </a:endParaRPr>
          </a:p>
          <a:p>
            <a:pPr indent="0" lvl="0" marL="127000" marR="0" rtl="0" algn="ctr">
              <a:lnSpc>
                <a:spcPct val="100000"/>
              </a:lnSpc>
              <a:spcBef>
                <a:spcPts val="0"/>
              </a:spcBef>
              <a:spcAft>
                <a:spcPts val="0"/>
              </a:spcAft>
              <a:buClr>
                <a:srgbClr val="000000"/>
              </a:buClr>
              <a:buSzPts val="1600"/>
              <a:buFont typeface="Roboto"/>
              <a:buNone/>
            </a:pPr>
            <a:r>
              <a:rPr b="0" i="0" lang="es-ES" sz="1200" u="none" cap="none" strike="noStrike">
                <a:solidFill>
                  <a:schemeClr val="dk2"/>
                </a:solidFill>
                <a:latin typeface="Arial"/>
                <a:ea typeface="Arial"/>
                <a:cs typeface="Arial"/>
                <a:sym typeface="Arial"/>
              </a:rPr>
              <a:t> territoris sense saber</a:t>
            </a:r>
            <a:endParaRPr b="0" i="0" sz="1200" u="none" cap="none" strike="noStrike">
              <a:solidFill>
                <a:schemeClr val="dk2"/>
              </a:solidFill>
              <a:latin typeface="Arial"/>
              <a:ea typeface="Arial"/>
              <a:cs typeface="Arial"/>
              <a:sym typeface="Arial"/>
            </a:endParaRPr>
          </a:p>
          <a:p>
            <a:pPr indent="0" lvl="0" marL="127000" marR="0" rtl="0" algn="ctr">
              <a:lnSpc>
                <a:spcPct val="100000"/>
              </a:lnSpc>
              <a:spcBef>
                <a:spcPts val="0"/>
              </a:spcBef>
              <a:spcAft>
                <a:spcPts val="0"/>
              </a:spcAft>
              <a:buClr>
                <a:srgbClr val="000000"/>
              </a:buClr>
              <a:buSzPts val="1600"/>
              <a:buFont typeface="Roboto"/>
              <a:buNone/>
            </a:pPr>
            <a:r>
              <a:rPr b="0" i="0" lang="es-ES" sz="1200" u="none" cap="none" strike="noStrike">
                <a:solidFill>
                  <a:schemeClr val="dk2"/>
                </a:solidFill>
                <a:latin typeface="Arial"/>
                <a:ea typeface="Arial"/>
                <a:cs typeface="Arial"/>
                <a:sym typeface="Arial"/>
              </a:rPr>
              <a:t>quina utilitat tindran.</a:t>
            </a:r>
            <a:endParaRPr b="0" i="0" sz="1200" u="none" cap="none" strike="noStrike">
              <a:solidFill>
                <a:schemeClr val="dk2"/>
              </a:solidFill>
              <a:latin typeface="Arial"/>
              <a:ea typeface="Arial"/>
              <a:cs typeface="Arial"/>
              <a:sym typeface="Arial"/>
            </a:endParaRPr>
          </a:p>
          <a:p>
            <a:pPr indent="0" lvl="0" marL="127000" marR="0" rtl="0" algn="ctr">
              <a:lnSpc>
                <a:spcPct val="100000"/>
              </a:lnSpc>
              <a:spcBef>
                <a:spcPts val="0"/>
              </a:spcBef>
              <a:spcAft>
                <a:spcPts val="0"/>
              </a:spcAft>
              <a:buClr>
                <a:srgbClr val="000000"/>
              </a:buClr>
              <a:buSzPts val="1600"/>
              <a:buFont typeface="Roboto"/>
              <a:buNone/>
            </a:pPr>
            <a:r>
              <a:t/>
            </a:r>
            <a:endParaRPr b="0" i="0" sz="1200" u="none" cap="none" strike="noStrike">
              <a:solidFill>
                <a:schemeClr val="dk2"/>
              </a:solidFill>
              <a:latin typeface="Arial"/>
              <a:ea typeface="Arial"/>
              <a:cs typeface="Arial"/>
              <a:sym typeface="Arial"/>
            </a:endParaRPr>
          </a:p>
          <a:p>
            <a:pPr indent="0" lvl="0" marL="127000" marR="0" rtl="0" algn="ctr">
              <a:lnSpc>
                <a:spcPct val="100000"/>
              </a:lnSpc>
              <a:spcBef>
                <a:spcPts val="0"/>
              </a:spcBef>
              <a:spcAft>
                <a:spcPts val="0"/>
              </a:spcAft>
              <a:buClr>
                <a:srgbClr val="000000"/>
              </a:buClr>
              <a:buSzPts val="1600"/>
              <a:buFont typeface="Roboto"/>
              <a:buNone/>
            </a:pPr>
            <a:r>
              <a:t/>
            </a:r>
            <a:endParaRPr b="0" i="0" sz="1200" u="none" cap="none" strike="noStrike">
              <a:solidFill>
                <a:srgbClr val="000000"/>
              </a:solidFill>
              <a:latin typeface="Arial"/>
              <a:ea typeface="Arial"/>
              <a:cs typeface="Arial"/>
              <a:sym typeface="Arial"/>
            </a:endParaRPr>
          </a:p>
        </p:txBody>
      </p:sp>
      <p:sp>
        <p:nvSpPr>
          <p:cNvPr id="323" name="Google Shape;323;p8"/>
          <p:cNvSpPr txBox="1"/>
          <p:nvPr/>
        </p:nvSpPr>
        <p:spPr>
          <a:xfrm>
            <a:off x="2735605" y="1532843"/>
            <a:ext cx="1632275" cy="1250463"/>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600"/>
              <a:buFont typeface="Roboto"/>
              <a:buNone/>
            </a:pPr>
            <a:r>
              <a:rPr b="0" i="0" lang="es-ES" sz="1200" u="none" cap="none" strike="noStrike">
                <a:solidFill>
                  <a:srgbClr val="C00000"/>
                </a:solidFill>
                <a:latin typeface="Arial"/>
                <a:ea typeface="Arial"/>
                <a:cs typeface="Arial"/>
                <a:sym typeface="Arial"/>
              </a:rPr>
              <a:t>Aplicada</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Roboto"/>
              <a:buNone/>
            </a:pPr>
            <a:r>
              <a:rPr b="0" i="0" lang="es-ES" sz="1200" u="none" cap="none" strike="noStrike">
                <a:solidFill>
                  <a:schemeClr val="dk2"/>
                </a:solidFill>
                <a:latin typeface="Arial"/>
                <a:ea typeface="Arial"/>
                <a:cs typeface="Arial"/>
                <a:sym typeface="Arial"/>
              </a:rPr>
              <a:t>Usar els mapes de l'exploradora per a  trobar rutes comercials o recursos valuosos.</a:t>
            </a:r>
            <a:endParaRPr b="0" i="0" sz="1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Roboto"/>
              <a:buNone/>
            </a:pPr>
            <a:r>
              <a:t/>
            </a:r>
            <a:endParaRPr b="0" i="0" sz="1200" u="none" cap="none" strike="noStrike">
              <a:solidFill>
                <a:schemeClr val="dk2"/>
              </a:solidFill>
              <a:latin typeface="Arial"/>
              <a:ea typeface="Arial"/>
              <a:cs typeface="Arial"/>
              <a:sym typeface="Arial"/>
            </a:endParaRPr>
          </a:p>
        </p:txBody>
      </p:sp>
      <p:sp>
        <p:nvSpPr>
          <p:cNvPr id="324" name="Google Shape;324;p8"/>
          <p:cNvSpPr txBox="1"/>
          <p:nvPr/>
        </p:nvSpPr>
        <p:spPr>
          <a:xfrm>
            <a:off x="4376066" y="2479630"/>
            <a:ext cx="1633570" cy="1122644"/>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600"/>
              <a:buFont typeface="Roboto"/>
              <a:buNone/>
            </a:pPr>
            <a:r>
              <a:rPr b="0" i="0" lang="es-ES" sz="1200" u="none" cap="none" strike="noStrike">
                <a:solidFill>
                  <a:srgbClr val="C00000"/>
                </a:solidFill>
                <a:latin typeface="Arial"/>
                <a:ea typeface="Arial"/>
                <a:cs typeface="Arial"/>
                <a:sym typeface="Arial"/>
              </a:rPr>
              <a:t>Experimental</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Roboto"/>
              <a:buNone/>
            </a:pPr>
            <a:r>
              <a:rPr b="0" i="0" lang="es-ES" sz="1200" u="none" cap="none" strike="noStrike">
                <a:solidFill>
                  <a:schemeClr val="dk2"/>
                </a:solidFill>
                <a:latin typeface="Arial"/>
                <a:ea typeface="Arial"/>
                <a:cs typeface="Arial"/>
                <a:sym typeface="Arial"/>
              </a:rPr>
              <a:t>Construir els vehicles</a:t>
            </a:r>
            <a:endParaRPr b="0" i="0" sz="1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Roboto"/>
              <a:buNone/>
            </a:pPr>
            <a:r>
              <a:rPr b="0" i="0" lang="es-ES" sz="1200" u="none" cap="none" strike="noStrike">
                <a:solidFill>
                  <a:schemeClr val="dk2"/>
                </a:solidFill>
                <a:latin typeface="Arial"/>
                <a:ea typeface="Arial"/>
                <a:cs typeface="Arial"/>
                <a:sym typeface="Arial"/>
              </a:rPr>
              <a:t> per a usar les rutes</a:t>
            </a:r>
            <a:endParaRPr b="0" i="0" sz="1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Roboto"/>
              <a:buNone/>
            </a:pPr>
            <a:r>
              <a:rPr b="0" i="0" lang="es-ES" sz="1200" u="none" cap="none" strike="noStrike">
                <a:solidFill>
                  <a:schemeClr val="dk2"/>
                </a:solidFill>
                <a:latin typeface="Arial"/>
                <a:ea typeface="Arial"/>
                <a:cs typeface="Arial"/>
                <a:sym typeface="Arial"/>
              </a:rPr>
              <a:t> comercials</a:t>
            </a:r>
            <a:endParaRPr b="0" i="0" sz="1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Roboto"/>
              <a:buNone/>
            </a:pPr>
            <a:r>
              <a:rPr b="0" i="0" lang="es-ES" sz="1200" u="none" cap="none" strike="noStrike">
                <a:solidFill>
                  <a:schemeClr val="dk2"/>
                </a:solidFill>
                <a:latin typeface="Arial"/>
                <a:ea typeface="Arial"/>
                <a:cs typeface="Arial"/>
                <a:sym typeface="Arial"/>
              </a:rPr>
              <a:t>descobertes.</a:t>
            </a:r>
            <a:endParaRPr b="0" i="0" sz="1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Roboto"/>
              <a:buNone/>
            </a:pPr>
            <a:r>
              <a:t/>
            </a:r>
            <a:endParaRPr b="0" i="0" sz="1200" u="none" cap="none" strike="noStrike">
              <a:solidFill>
                <a:schemeClr val="dk2"/>
              </a:solidFill>
              <a:latin typeface="Arial"/>
              <a:ea typeface="Arial"/>
              <a:cs typeface="Arial"/>
              <a:sym typeface="Arial"/>
            </a:endParaRPr>
          </a:p>
        </p:txBody>
      </p:sp>
      <p:sp>
        <p:nvSpPr>
          <p:cNvPr id="325" name="Google Shape;325;p8"/>
          <p:cNvSpPr txBox="1"/>
          <p:nvPr/>
        </p:nvSpPr>
        <p:spPr>
          <a:xfrm>
            <a:off x="540000" y="892643"/>
            <a:ext cx="8096000" cy="521699"/>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Aleshores, tenim clars els tres tipus d'investigació que hi ha...</a:t>
            </a:r>
            <a:endParaRPr b="0" i="0" sz="2000" u="none" cap="none" strike="noStrike">
              <a:solidFill>
                <a:srgbClr val="C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3200"/>
              <a:buFont typeface="Roboto"/>
              <a:buNone/>
            </a:pPr>
            <a:r>
              <a:t/>
            </a:r>
            <a:endParaRPr b="0" i="0" sz="2000" u="none" cap="none" strike="noStrike">
              <a:solidFill>
                <a:srgbClr val="C00000"/>
              </a:solidFill>
              <a:latin typeface="Arial"/>
              <a:ea typeface="Arial"/>
              <a:cs typeface="Arial"/>
              <a:sym typeface="Arial"/>
            </a:endParaRPr>
          </a:p>
        </p:txBody>
      </p:sp>
      <p:grpSp>
        <p:nvGrpSpPr>
          <p:cNvPr id="326" name="Google Shape;326;p8"/>
          <p:cNvGrpSpPr/>
          <p:nvPr/>
        </p:nvGrpSpPr>
        <p:grpSpPr>
          <a:xfrm>
            <a:off x="1560793" y="2917404"/>
            <a:ext cx="736858" cy="1532594"/>
            <a:chOff x="3077675" y="861691"/>
            <a:chExt cx="736858" cy="1532594"/>
          </a:xfrm>
        </p:grpSpPr>
        <p:sp>
          <p:nvSpPr>
            <p:cNvPr id="327" name="Google Shape;327;p8"/>
            <p:cNvSpPr/>
            <p:nvPr/>
          </p:nvSpPr>
          <p:spPr>
            <a:xfrm flipH="1" rot="10800000">
              <a:off x="3389009" y="925830"/>
              <a:ext cx="228326" cy="157295"/>
            </a:xfrm>
            <a:custGeom>
              <a:rect b="b" l="l" r="r" t="t"/>
              <a:pathLst>
                <a:path extrusionOk="0" h="157295" w="228326">
                  <a:moveTo>
                    <a:pt x="228380" y="153882"/>
                  </a:moveTo>
                  <a:lnTo>
                    <a:pt x="223931" y="124532"/>
                  </a:lnTo>
                  <a:lnTo>
                    <a:pt x="211807" y="117040"/>
                  </a:lnTo>
                  <a:cubicBezTo>
                    <a:pt x="116406" y="123307"/>
                    <a:pt x="51588" y="69536"/>
                    <a:pt x="54" y="27"/>
                  </a:cubicBezTo>
                  <a:cubicBezTo>
                    <a:pt x="24165" y="93971"/>
                    <a:pt x="127786" y="175230"/>
                    <a:pt x="228380" y="153882"/>
                  </a:cubicBezTo>
                </a:path>
              </a:pathLst>
            </a:custGeom>
            <a:solidFill>
              <a:srgbClr val="1D1D1B"/>
            </a:solidFill>
            <a:ln cap="flat"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8" name="Google Shape;328;p8"/>
            <p:cNvSpPr/>
            <p:nvPr/>
          </p:nvSpPr>
          <p:spPr>
            <a:xfrm flipH="1" rot="10800000">
              <a:off x="3077675" y="861691"/>
              <a:ext cx="736858" cy="1532594"/>
            </a:xfrm>
            <a:custGeom>
              <a:rect b="b" l="l" r="r" t="t"/>
              <a:pathLst>
                <a:path extrusionOk="0" h="1532594" w="736858">
                  <a:moveTo>
                    <a:pt x="697414" y="970588"/>
                  </a:moveTo>
                  <a:lnTo>
                    <a:pt x="656701" y="965014"/>
                  </a:lnTo>
                  <a:lnTo>
                    <a:pt x="671213" y="1051893"/>
                  </a:lnTo>
                  <a:lnTo>
                    <a:pt x="705354" y="1050494"/>
                  </a:lnTo>
                  <a:close/>
                  <a:moveTo>
                    <a:pt x="432857" y="349336"/>
                  </a:moveTo>
                  <a:cubicBezTo>
                    <a:pt x="425409" y="339008"/>
                    <a:pt x="435861" y="324038"/>
                    <a:pt x="408486" y="330085"/>
                  </a:cubicBezTo>
                  <a:cubicBezTo>
                    <a:pt x="406439" y="377763"/>
                    <a:pt x="442120" y="417730"/>
                    <a:pt x="468007" y="454998"/>
                  </a:cubicBezTo>
                  <a:cubicBezTo>
                    <a:pt x="450989" y="468767"/>
                    <a:pt x="383674" y="390839"/>
                    <a:pt x="373629" y="378186"/>
                  </a:cubicBezTo>
                  <a:cubicBezTo>
                    <a:pt x="366129" y="376690"/>
                    <a:pt x="367271" y="387463"/>
                    <a:pt x="368858" y="392381"/>
                  </a:cubicBezTo>
                  <a:cubicBezTo>
                    <a:pt x="372004" y="402140"/>
                    <a:pt x="434151" y="488198"/>
                    <a:pt x="445266" y="500558"/>
                  </a:cubicBezTo>
                  <a:cubicBezTo>
                    <a:pt x="451292" y="507261"/>
                    <a:pt x="444839" y="518882"/>
                    <a:pt x="467960" y="512766"/>
                  </a:cubicBezTo>
                  <a:cubicBezTo>
                    <a:pt x="480638" y="430319"/>
                    <a:pt x="480529" y="415436"/>
                    <a:pt x="432857" y="349336"/>
                  </a:cubicBezTo>
                  <a:moveTo>
                    <a:pt x="319168" y="378149"/>
                  </a:moveTo>
                  <a:cubicBezTo>
                    <a:pt x="319040" y="384512"/>
                    <a:pt x="318836" y="390991"/>
                    <a:pt x="319068" y="397377"/>
                  </a:cubicBezTo>
                  <a:cubicBezTo>
                    <a:pt x="304064" y="373542"/>
                    <a:pt x="278617" y="360462"/>
                    <a:pt x="289381" y="320418"/>
                  </a:cubicBezTo>
                  <a:lnTo>
                    <a:pt x="324081" y="349230"/>
                  </a:lnTo>
                  <a:cubicBezTo>
                    <a:pt x="345652" y="330208"/>
                    <a:pt x="270828" y="269706"/>
                    <a:pt x="259542" y="281984"/>
                  </a:cubicBezTo>
                  <a:lnTo>
                    <a:pt x="249441" y="380902"/>
                  </a:lnTo>
                  <a:lnTo>
                    <a:pt x="329127" y="474259"/>
                  </a:lnTo>
                  <a:cubicBezTo>
                    <a:pt x="352025" y="462326"/>
                    <a:pt x="320073" y="424837"/>
                    <a:pt x="319068" y="397377"/>
                  </a:cubicBezTo>
                  <a:cubicBezTo>
                    <a:pt x="351902" y="449534"/>
                    <a:pt x="388445" y="491161"/>
                    <a:pt x="408434" y="551292"/>
                  </a:cubicBezTo>
                  <a:cubicBezTo>
                    <a:pt x="404790" y="550063"/>
                    <a:pt x="399209" y="552311"/>
                    <a:pt x="391354" y="548397"/>
                  </a:cubicBezTo>
                  <a:cubicBezTo>
                    <a:pt x="366812" y="536175"/>
                    <a:pt x="317998" y="451883"/>
                    <a:pt x="279356" y="445570"/>
                  </a:cubicBezTo>
                  <a:cubicBezTo>
                    <a:pt x="292451" y="466432"/>
                    <a:pt x="319471" y="539368"/>
                    <a:pt x="333803" y="551531"/>
                  </a:cubicBezTo>
                  <a:cubicBezTo>
                    <a:pt x="346936" y="562675"/>
                    <a:pt x="361861" y="557426"/>
                    <a:pt x="370649" y="561946"/>
                  </a:cubicBezTo>
                  <a:cubicBezTo>
                    <a:pt x="383930" y="568777"/>
                    <a:pt x="382764" y="590736"/>
                    <a:pt x="418322" y="580096"/>
                  </a:cubicBezTo>
                  <a:cubicBezTo>
                    <a:pt x="421818" y="567460"/>
                    <a:pt x="411262" y="559798"/>
                    <a:pt x="408434" y="551292"/>
                  </a:cubicBezTo>
                  <a:cubicBezTo>
                    <a:pt x="443475" y="563134"/>
                    <a:pt x="422993" y="565410"/>
                    <a:pt x="443138" y="599343"/>
                  </a:cubicBezTo>
                  <a:cubicBezTo>
                    <a:pt x="460886" y="585675"/>
                    <a:pt x="462194" y="557977"/>
                    <a:pt x="457897" y="538845"/>
                  </a:cubicBezTo>
                  <a:cubicBezTo>
                    <a:pt x="456310" y="531788"/>
                    <a:pt x="374042" y="450943"/>
                    <a:pt x="358909" y="430925"/>
                  </a:cubicBezTo>
                  <a:cubicBezTo>
                    <a:pt x="345847" y="413656"/>
                    <a:pt x="344051" y="385127"/>
                    <a:pt x="319168" y="378149"/>
                  </a:cubicBezTo>
                  <a:moveTo>
                    <a:pt x="56090" y="984284"/>
                  </a:moveTo>
                  <a:cubicBezTo>
                    <a:pt x="23072" y="996882"/>
                    <a:pt x="27483" y="1047906"/>
                    <a:pt x="40180" y="1074751"/>
                  </a:cubicBezTo>
                  <a:lnTo>
                    <a:pt x="70791" y="1080435"/>
                  </a:lnTo>
                  <a:cubicBezTo>
                    <a:pt x="69749" y="1056568"/>
                    <a:pt x="72615" y="1031949"/>
                    <a:pt x="70834" y="1008063"/>
                  </a:cubicBezTo>
                  <a:cubicBezTo>
                    <a:pt x="70028" y="997240"/>
                    <a:pt x="76614" y="976452"/>
                    <a:pt x="56090" y="984284"/>
                  </a:cubicBezTo>
                  <a:moveTo>
                    <a:pt x="656735" y="1080417"/>
                  </a:moveTo>
                  <a:cubicBezTo>
                    <a:pt x="653134" y="1180537"/>
                    <a:pt x="588510" y="1308681"/>
                    <a:pt x="478492" y="1326216"/>
                  </a:cubicBezTo>
                  <a:cubicBezTo>
                    <a:pt x="410954" y="1336980"/>
                    <a:pt x="306670" y="1331447"/>
                    <a:pt x="289329" y="1253592"/>
                  </a:cubicBezTo>
                  <a:cubicBezTo>
                    <a:pt x="321376" y="1267838"/>
                    <a:pt x="358194" y="1272403"/>
                    <a:pt x="390823" y="1283217"/>
                  </a:cubicBezTo>
                  <a:cubicBezTo>
                    <a:pt x="401578" y="1286778"/>
                    <a:pt x="394917" y="1309626"/>
                    <a:pt x="443584" y="1302377"/>
                  </a:cubicBezTo>
                  <a:cubicBezTo>
                    <a:pt x="461516" y="1299702"/>
                    <a:pt x="457058" y="1286218"/>
                    <a:pt x="465743" y="1283199"/>
                  </a:cubicBezTo>
                  <a:cubicBezTo>
                    <a:pt x="499651" y="1271408"/>
                    <a:pt x="534688" y="1273082"/>
                    <a:pt x="564114" y="1240897"/>
                  </a:cubicBezTo>
                  <a:cubicBezTo>
                    <a:pt x="668262" y="1126999"/>
                    <a:pt x="630458" y="897116"/>
                    <a:pt x="561295" y="773560"/>
                  </a:cubicBezTo>
                  <a:cubicBezTo>
                    <a:pt x="517826" y="695898"/>
                    <a:pt x="430872" y="602921"/>
                    <a:pt x="334149" y="609069"/>
                  </a:cubicBezTo>
                  <a:cubicBezTo>
                    <a:pt x="271358" y="613061"/>
                    <a:pt x="144242" y="732056"/>
                    <a:pt x="122543" y="788980"/>
                  </a:cubicBezTo>
                  <a:cubicBezTo>
                    <a:pt x="47808" y="985054"/>
                    <a:pt x="121330" y="1243476"/>
                    <a:pt x="245987" y="1406117"/>
                  </a:cubicBezTo>
                  <a:lnTo>
                    <a:pt x="338873" y="1532476"/>
                  </a:lnTo>
                  <a:cubicBezTo>
                    <a:pt x="320296" y="1534389"/>
                    <a:pt x="307646" y="1523465"/>
                    <a:pt x="295180" y="1512371"/>
                  </a:cubicBezTo>
                  <a:cubicBezTo>
                    <a:pt x="248460" y="1470808"/>
                    <a:pt x="121619" y="1263149"/>
                    <a:pt x="98901" y="1202303"/>
                  </a:cubicBezTo>
                  <a:cubicBezTo>
                    <a:pt x="90387" y="1179486"/>
                    <a:pt x="81916" y="1116671"/>
                    <a:pt x="76164" y="1108904"/>
                  </a:cubicBezTo>
                  <a:cubicBezTo>
                    <a:pt x="59278" y="1086088"/>
                    <a:pt x="-10572" y="1119030"/>
                    <a:pt x="1486" y="1018749"/>
                  </a:cubicBezTo>
                  <a:cubicBezTo>
                    <a:pt x="6527" y="976805"/>
                    <a:pt x="34078" y="979237"/>
                    <a:pt x="47832" y="961972"/>
                  </a:cubicBezTo>
                  <a:cubicBezTo>
                    <a:pt x="82129" y="918922"/>
                    <a:pt x="72677" y="822739"/>
                    <a:pt x="96821" y="764058"/>
                  </a:cubicBezTo>
                  <a:cubicBezTo>
                    <a:pt x="116549" y="716122"/>
                    <a:pt x="178099" y="665621"/>
                    <a:pt x="219787" y="632780"/>
                  </a:cubicBezTo>
                  <a:cubicBezTo>
                    <a:pt x="219948" y="632147"/>
                    <a:pt x="219943" y="631436"/>
                    <a:pt x="219853" y="630688"/>
                  </a:cubicBezTo>
                  <a:cubicBezTo>
                    <a:pt x="224297" y="629078"/>
                    <a:pt x="227642" y="626206"/>
                    <a:pt x="229997" y="622705"/>
                  </a:cubicBezTo>
                  <a:cubicBezTo>
                    <a:pt x="234313" y="620122"/>
                    <a:pt x="237293" y="616190"/>
                    <a:pt x="238952" y="611730"/>
                  </a:cubicBezTo>
                  <a:cubicBezTo>
                    <a:pt x="242761" y="612763"/>
                    <a:pt x="246343" y="612010"/>
                    <a:pt x="249560" y="608918"/>
                  </a:cubicBezTo>
                  <a:cubicBezTo>
                    <a:pt x="213258" y="565864"/>
                    <a:pt x="203370" y="261493"/>
                    <a:pt x="244831" y="252992"/>
                  </a:cubicBezTo>
                  <a:lnTo>
                    <a:pt x="289225" y="272271"/>
                  </a:lnTo>
                  <a:cubicBezTo>
                    <a:pt x="280223" y="200784"/>
                    <a:pt x="268070" y="120760"/>
                    <a:pt x="289277" y="51155"/>
                  </a:cubicBezTo>
                  <a:lnTo>
                    <a:pt x="219725" y="51017"/>
                  </a:lnTo>
                  <a:lnTo>
                    <a:pt x="220810" y="13606"/>
                  </a:lnTo>
                  <a:lnTo>
                    <a:pt x="317903" y="13753"/>
                  </a:lnTo>
                  <a:lnTo>
                    <a:pt x="299089" y="272252"/>
                  </a:lnTo>
                  <a:lnTo>
                    <a:pt x="417563" y="271527"/>
                  </a:lnTo>
                  <a:cubicBezTo>
                    <a:pt x="434696" y="182937"/>
                    <a:pt x="453595" y="93681"/>
                    <a:pt x="448099" y="2912"/>
                  </a:cubicBezTo>
                  <a:cubicBezTo>
                    <a:pt x="536578" y="-11476"/>
                    <a:pt x="602065" y="33202"/>
                    <a:pt x="482538" y="50178"/>
                  </a:cubicBezTo>
                  <a:cubicBezTo>
                    <a:pt x="488678" y="119930"/>
                    <a:pt x="449454" y="187901"/>
                    <a:pt x="438074" y="248211"/>
                  </a:cubicBezTo>
                  <a:cubicBezTo>
                    <a:pt x="432710" y="276616"/>
                    <a:pt x="472186" y="246903"/>
                    <a:pt x="487793" y="262783"/>
                  </a:cubicBezTo>
                  <a:lnTo>
                    <a:pt x="497685" y="224275"/>
                  </a:lnTo>
                  <a:cubicBezTo>
                    <a:pt x="520233" y="354369"/>
                    <a:pt x="506460" y="488239"/>
                    <a:pt x="488664" y="618144"/>
                  </a:cubicBezTo>
                  <a:cubicBezTo>
                    <a:pt x="490403" y="618750"/>
                    <a:pt x="492246" y="619452"/>
                    <a:pt x="494084" y="620149"/>
                  </a:cubicBezTo>
                  <a:cubicBezTo>
                    <a:pt x="495108" y="623976"/>
                    <a:pt x="497022" y="627518"/>
                    <a:pt x="500068" y="630124"/>
                  </a:cubicBezTo>
                  <a:cubicBezTo>
                    <a:pt x="502091" y="631854"/>
                    <a:pt x="503968" y="633735"/>
                    <a:pt x="505825" y="635629"/>
                  </a:cubicBezTo>
                  <a:cubicBezTo>
                    <a:pt x="506877" y="637483"/>
                    <a:pt x="508108" y="639236"/>
                    <a:pt x="509748" y="640667"/>
                  </a:cubicBezTo>
                  <a:cubicBezTo>
                    <a:pt x="509999" y="640869"/>
                    <a:pt x="510207" y="641112"/>
                    <a:pt x="510449" y="641323"/>
                  </a:cubicBezTo>
                  <a:cubicBezTo>
                    <a:pt x="510548" y="641424"/>
                    <a:pt x="510648" y="641516"/>
                    <a:pt x="510752" y="641612"/>
                  </a:cubicBezTo>
                  <a:cubicBezTo>
                    <a:pt x="511235" y="642057"/>
                    <a:pt x="511742" y="642489"/>
                    <a:pt x="512197" y="642970"/>
                  </a:cubicBezTo>
                  <a:cubicBezTo>
                    <a:pt x="513429" y="644851"/>
                    <a:pt x="514670" y="646751"/>
                    <a:pt x="515973" y="648591"/>
                  </a:cubicBezTo>
                  <a:cubicBezTo>
                    <a:pt x="519446" y="653509"/>
                    <a:pt x="522867" y="657262"/>
                    <a:pt x="527145" y="660822"/>
                  </a:cubicBezTo>
                  <a:cubicBezTo>
                    <a:pt x="527619" y="663442"/>
                    <a:pt x="528453" y="665984"/>
                    <a:pt x="529779" y="668287"/>
                  </a:cubicBezTo>
                  <a:lnTo>
                    <a:pt x="527590" y="666828"/>
                  </a:lnTo>
                  <a:cubicBezTo>
                    <a:pt x="581085" y="745963"/>
                    <a:pt x="646856" y="826143"/>
                    <a:pt x="647041" y="926172"/>
                  </a:cubicBezTo>
                  <a:cubicBezTo>
                    <a:pt x="759939" y="899712"/>
                    <a:pt x="770239" y="1121732"/>
                    <a:pt x="656735" y="1080417"/>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9" name="Google Shape;329;p8"/>
            <p:cNvSpPr/>
            <p:nvPr/>
          </p:nvSpPr>
          <p:spPr>
            <a:xfrm flipH="1" rot="10800000">
              <a:off x="3304810" y="1790897"/>
              <a:ext cx="276251" cy="330827"/>
            </a:xfrm>
            <a:custGeom>
              <a:rect b="b" l="l" r="r" t="t"/>
              <a:pathLst>
                <a:path extrusionOk="0" h="330827" w="276251">
                  <a:moveTo>
                    <a:pt x="171034" y="84625"/>
                  </a:moveTo>
                  <a:cubicBezTo>
                    <a:pt x="163511" y="79165"/>
                    <a:pt x="155992" y="73705"/>
                    <a:pt x="148468" y="68245"/>
                  </a:cubicBezTo>
                  <a:cubicBezTo>
                    <a:pt x="149918" y="82184"/>
                    <a:pt x="137893" y="98838"/>
                    <a:pt x="118909" y="95484"/>
                  </a:cubicBezTo>
                  <a:cubicBezTo>
                    <a:pt x="103539" y="92773"/>
                    <a:pt x="92794" y="84111"/>
                    <a:pt x="81864" y="73921"/>
                  </a:cubicBezTo>
                  <a:cubicBezTo>
                    <a:pt x="79253" y="71494"/>
                    <a:pt x="76633" y="69190"/>
                    <a:pt x="73984" y="66965"/>
                  </a:cubicBezTo>
                  <a:cubicBezTo>
                    <a:pt x="73099" y="73875"/>
                    <a:pt x="69209" y="80394"/>
                    <a:pt x="63571" y="84381"/>
                  </a:cubicBezTo>
                  <a:cubicBezTo>
                    <a:pt x="65679" y="87134"/>
                    <a:pt x="67413" y="89460"/>
                    <a:pt x="68157" y="90378"/>
                  </a:cubicBezTo>
                  <a:cubicBezTo>
                    <a:pt x="72279" y="95448"/>
                    <a:pt x="76424" y="100504"/>
                    <a:pt x="80565" y="105560"/>
                  </a:cubicBezTo>
                  <a:cubicBezTo>
                    <a:pt x="89870" y="94007"/>
                    <a:pt x="110153" y="90355"/>
                    <a:pt x="119847" y="106881"/>
                  </a:cubicBezTo>
                  <a:cubicBezTo>
                    <a:pt x="125741" y="117062"/>
                    <a:pt x="133463" y="125619"/>
                    <a:pt x="141916" y="133547"/>
                  </a:cubicBezTo>
                  <a:cubicBezTo>
                    <a:pt x="140329" y="129587"/>
                    <a:pt x="138841" y="125609"/>
                    <a:pt x="137600" y="121572"/>
                  </a:cubicBezTo>
                  <a:cubicBezTo>
                    <a:pt x="130900" y="99733"/>
                    <a:pt x="156039" y="87304"/>
                    <a:pt x="172759" y="96586"/>
                  </a:cubicBezTo>
                  <a:cubicBezTo>
                    <a:pt x="172020" y="92640"/>
                    <a:pt x="171442" y="88657"/>
                    <a:pt x="171034" y="84625"/>
                  </a:cubicBezTo>
                  <a:moveTo>
                    <a:pt x="120884" y="201904"/>
                  </a:moveTo>
                  <a:cubicBezTo>
                    <a:pt x="120382" y="204212"/>
                    <a:pt x="119534" y="206400"/>
                    <a:pt x="118369" y="208401"/>
                  </a:cubicBezTo>
                  <a:cubicBezTo>
                    <a:pt x="120358" y="210690"/>
                    <a:pt x="121709" y="213090"/>
                    <a:pt x="122528" y="215526"/>
                  </a:cubicBezTo>
                  <a:cubicBezTo>
                    <a:pt x="123282" y="216021"/>
                    <a:pt x="124030" y="216567"/>
                    <a:pt x="124769" y="217164"/>
                  </a:cubicBezTo>
                  <a:cubicBezTo>
                    <a:pt x="128105" y="219866"/>
                    <a:pt x="131417" y="222601"/>
                    <a:pt x="134743" y="225312"/>
                  </a:cubicBezTo>
                  <a:cubicBezTo>
                    <a:pt x="130118" y="217512"/>
                    <a:pt x="125475" y="209722"/>
                    <a:pt x="120884" y="201904"/>
                  </a:cubicBezTo>
                  <a:moveTo>
                    <a:pt x="241742" y="110038"/>
                  </a:moveTo>
                  <a:cubicBezTo>
                    <a:pt x="237355" y="107519"/>
                    <a:pt x="232968" y="105014"/>
                    <a:pt x="228576" y="102527"/>
                  </a:cubicBezTo>
                  <a:cubicBezTo>
                    <a:pt x="230954" y="106133"/>
                    <a:pt x="233655" y="109556"/>
                    <a:pt x="236748" y="112708"/>
                  </a:cubicBezTo>
                  <a:cubicBezTo>
                    <a:pt x="245708" y="121838"/>
                    <a:pt x="257315" y="127536"/>
                    <a:pt x="257846" y="141709"/>
                  </a:cubicBezTo>
                  <a:cubicBezTo>
                    <a:pt x="258121" y="149073"/>
                    <a:pt x="255586" y="156129"/>
                    <a:pt x="251407" y="162612"/>
                  </a:cubicBezTo>
                  <a:cubicBezTo>
                    <a:pt x="257064" y="176752"/>
                    <a:pt x="260528" y="191108"/>
                    <a:pt x="258410" y="206180"/>
                  </a:cubicBezTo>
                  <a:cubicBezTo>
                    <a:pt x="257225" y="214599"/>
                    <a:pt x="250971" y="219435"/>
                    <a:pt x="243571" y="221357"/>
                  </a:cubicBezTo>
                  <a:cubicBezTo>
                    <a:pt x="248261" y="234598"/>
                    <a:pt x="250602" y="248495"/>
                    <a:pt x="248920" y="263526"/>
                  </a:cubicBezTo>
                  <a:cubicBezTo>
                    <a:pt x="247963" y="272050"/>
                    <a:pt x="242969" y="279116"/>
                    <a:pt x="236336" y="283043"/>
                  </a:cubicBezTo>
                  <a:cubicBezTo>
                    <a:pt x="236033" y="293596"/>
                    <a:pt x="232792" y="304488"/>
                    <a:pt x="230295" y="314389"/>
                  </a:cubicBezTo>
                  <a:cubicBezTo>
                    <a:pt x="225794" y="332213"/>
                    <a:pt x="199921" y="336577"/>
                    <a:pt x="188872" y="322638"/>
                  </a:cubicBezTo>
                  <a:cubicBezTo>
                    <a:pt x="181500" y="329291"/>
                    <a:pt x="169968" y="331241"/>
                    <a:pt x="160625" y="325942"/>
                  </a:cubicBezTo>
                  <a:cubicBezTo>
                    <a:pt x="145649" y="317454"/>
                    <a:pt x="131014" y="307989"/>
                    <a:pt x="117402" y="297386"/>
                  </a:cubicBezTo>
                  <a:cubicBezTo>
                    <a:pt x="111845" y="307186"/>
                    <a:pt x="100156" y="312742"/>
                    <a:pt x="86706" y="304745"/>
                  </a:cubicBezTo>
                  <a:cubicBezTo>
                    <a:pt x="84640" y="303520"/>
                    <a:pt x="82574" y="302341"/>
                    <a:pt x="80508" y="301203"/>
                  </a:cubicBezTo>
                  <a:cubicBezTo>
                    <a:pt x="80347" y="304786"/>
                    <a:pt x="79798" y="308548"/>
                    <a:pt x="78651" y="312604"/>
                  </a:cubicBezTo>
                  <a:cubicBezTo>
                    <a:pt x="73563" y="330658"/>
                    <a:pt x="44591" y="336223"/>
                    <a:pt x="35352" y="318082"/>
                  </a:cubicBezTo>
                  <a:cubicBezTo>
                    <a:pt x="26829" y="301331"/>
                    <a:pt x="20215" y="284475"/>
                    <a:pt x="15790" y="266274"/>
                  </a:cubicBezTo>
                  <a:cubicBezTo>
                    <a:pt x="12449" y="252524"/>
                    <a:pt x="21849" y="239627"/>
                    <a:pt x="35030" y="237567"/>
                  </a:cubicBezTo>
                  <a:cubicBezTo>
                    <a:pt x="37252" y="237016"/>
                    <a:pt x="39540" y="236718"/>
                    <a:pt x="41862" y="236690"/>
                  </a:cubicBezTo>
                  <a:cubicBezTo>
                    <a:pt x="41184" y="235736"/>
                    <a:pt x="40526" y="234773"/>
                    <a:pt x="39773" y="233850"/>
                  </a:cubicBezTo>
                  <a:cubicBezTo>
                    <a:pt x="32543" y="224941"/>
                    <a:pt x="25919" y="217352"/>
                    <a:pt x="21110" y="206827"/>
                  </a:cubicBezTo>
                  <a:cubicBezTo>
                    <a:pt x="15567" y="194678"/>
                    <a:pt x="12075" y="182685"/>
                    <a:pt x="3879" y="171825"/>
                  </a:cubicBezTo>
                  <a:cubicBezTo>
                    <a:pt x="-8705" y="155147"/>
                    <a:pt x="12056" y="133028"/>
                    <a:pt x="30633" y="138126"/>
                  </a:cubicBezTo>
                  <a:cubicBezTo>
                    <a:pt x="38413" y="140259"/>
                    <a:pt x="45941" y="142755"/>
                    <a:pt x="53256" y="145586"/>
                  </a:cubicBezTo>
                  <a:cubicBezTo>
                    <a:pt x="44122" y="134419"/>
                    <a:pt x="34954" y="123270"/>
                    <a:pt x="25867" y="112066"/>
                  </a:cubicBezTo>
                  <a:cubicBezTo>
                    <a:pt x="11616" y="94493"/>
                    <a:pt x="-6175" y="69571"/>
                    <a:pt x="9180" y="47182"/>
                  </a:cubicBezTo>
                  <a:cubicBezTo>
                    <a:pt x="12160" y="42837"/>
                    <a:pt x="16500" y="39033"/>
                    <a:pt x="21584" y="37120"/>
                  </a:cubicBezTo>
                  <a:cubicBezTo>
                    <a:pt x="20930" y="32495"/>
                    <a:pt x="20333" y="27857"/>
                    <a:pt x="19817" y="23195"/>
                  </a:cubicBezTo>
                  <a:cubicBezTo>
                    <a:pt x="18248" y="8940"/>
                    <a:pt x="36304" y="-3649"/>
                    <a:pt x="49807" y="1072"/>
                  </a:cubicBezTo>
                  <a:cubicBezTo>
                    <a:pt x="66049" y="6756"/>
                    <a:pt x="81006" y="13698"/>
                    <a:pt x="94803" y="23810"/>
                  </a:cubicBezTo>
                  <a:cubicBezTo>
                    <a:pt x="106368" y="32289"/>
                    <a:pt x="117179" y="48714"/>
                    <a:pt x="131507" y="51242"/>
                  </a:cubicBezTo>
                  <a:cubicBezTo>
                    <a:pt x="131744" y="51288"/>
                    <a:pt x="131957" y="51352"/>
                    <a:pt x="132189" y="51398"/>
                  </a:cubicBezTo>
                  <a:cubicBezTo>
                    <a:pt x="125968" y="35175"/>
                    <a:pt x="136984" y="14148"/>
                    <a:pt x="158986" y="20699"/>
                  </a:cubicBezTo>
                  <a:cubicBezTo>
                    <a:pt x="173981" y="25164"/>
                    <a:pt x="188403" y="30811"/>
                    <a:pt x="202480" y="37184"/>
                  </a:cubicBezTo>
                  <a:cubicBezTo>
                    <a:pt x="203915" y="33220"/>
                    <a:pt x="206696" y="29554"/>
                    <a:pt x="211107" y="26636"/>
                  </a:cubicBezTo>
                  <a:cubicBezTo>
                    <a:pt x="218403" y="6623"/>
                    <a:pt x="250379" y="6908"/>
                    <a:pt x="256173" y="28279"/>
                  </a:cubicBezTo>
                  <a:cubicBezTo>
                    <a:pt x="258561" y="37093"/>
                    <a:pt x="257590" y="45158"/>
                    <a:pt x="258670" y="53908"/>
                  </a:cubicBezTo>
                  <a:cubicBezTo>
                    <a:pt x="259594" y="61391"/>
                    <a:pt x="265228" y="67878"/>
                    <a:pt x="270449" y="74008"/>
                  </a:cubicBezTo>
                  <a:cubicBezTo>
                    <a:pt x="286709" y="93089"/>
                    <a:pt x="266355" y="124164"/>
                    <a:pt x="241742" y="110038"/>
                  </a:cubicBezTo>
                </a:path>
              </a:pathLst>
            </a:custGeom>
            <a:solidFill>
              <a:srgbClr val="E5DFE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0" name="Google Shape;330;p8"/>
            <p:cNvSpPr/>
            <p:nvPr/>
          </p:nvSpPr>
          <p:spPr>
            <a:xfrm flipH="1" rot="10800000">
              <a:off x="3336511" y="1856135"/>
              <a:ext cx="206004" cy="196796"/>
            </a:xfrm>
            <a:custGeom>
              <a:rect b="b" l="l" r="r" t="t"/>
              <a:pathLst>
                <a:path extrusionOk="0" h="196796" w="206004">
                  <a:moveTo>
                    <a:pt x="10236" y="51760"/>
                  </a:moveTo>
                  <a:cubicBezTo>
                    <a:pt x="50930" y="62340"/>
                    <a:pt x="91623" y="72915"/>
                    <a:pt x="132316" y="83495"/>
                  </a:cubicBezTo>
                  <a:cubicBezTo>
                    <a:pt x="139456" y="12055"/>
                    <a:pt x="132316" y="14606"/>
                    <a:pt x="132316" y="14606"/>
                  </a:cubicBezTo>
                  <a:cubicBezTo>
                    <a:pt x="132316" y="14606"/>
                    <a:pt x="126067" y="2039"/>
                    <a:pt x="114350" y="557"/>
                  </a:cubicBezTo>
                  <a:cubicBezTo>
                    <a:pt x="102411" y="-952"/>
                    <a:pt x="92225" y="9903"/>
                    <a:pt x="87871" y="14592"/>
                  </a:cubicBezTo>
                  <a:cubicBezTo>
                    <a:pt x="52763" y="52430"/>
                    <a:pt x="55426" y="196650"/>
                    <a:pt x="52730" y="196866"/>
                  </a:cubicBezTo>
                  <a:cubicBezTo>
                    <a:pt x="50044" y="197081"/>
                    <a:pt x="29387" y="55086"/>
                    <a:pt x="59301" y="46497"/>
                  </a:cubicBezTo>
                  <a:cubicBezTo>
                    <a:pt x="68706" y="43799"/>
                    <a:pt x="77262" y="54077"/>
                    <a:pt x="107007" y="61596"/>
                  </a:cubicBezTo>
                  <a:cubicBezTo>
                    <a:pt x="119851" y="64845"/>
                    <a:pt x="130033" y="66763"/>
                    <a:pt x="137144" y="68111"/>
                  </a:cubicBezTo>
                  <a:cubicBezTo>
                    <a:pt x="144729" y="69552"/>
                    <a:pt x="148813" y="70346"/>
                    <a:pt x="148889" y="71424"/>
                  </a:cubicBezTo>
                  <a:cubicBezTo>
                    <a:pt x="149098" y="74516"/>
                    <a:pt x="129147" y="73516"/>
                    <a:pt x="113270" y="83495"/>
                  </a:cubicBezTo>
                  <a:cubicBezTo>
                    <a:pt x="88188" y="99250"/>
                    <a:pt x="97171" y="127485"/>
                    <a:pt x="73524" y="140190"/>
                  </a:cubicBezTo>
                  <a:cubicBezTo>
                    <a:pt x="59619" y="147663"/>
                    <a:pt x="40544" y="146471"/>
                    <a:pt x="35783" y="139093"/>
                  </a:cubicBezTo>
                  <a:cubicBezTo>
                    <a:pt x="32182" y="133514"/>
                    <a:pt x="38294" y="127325"/>
                    <a:pt x="45017" y="107734"/>
                  </a:cubicBezTo>
                  <a:cubicBezTo>
                    <a:pt x="70412" y="33742"/>
                    <a:pt x="29145" y="79026"/>
                    <a:pt x="54540" y="82220"/>
                  </a:cubicBezTo>
                  <a:cubicBezTo>
                    <a:pt x="79935" y="85408"/>
                    <a:pt x="101364" y="55426"/>
                    <a:pt x="101364" y="55426"/>
                  </a:cubicBezTo>
                  <a:cubicBezTo>
                    <a:pt x="101364" y="55426"/>
                    <a:pt x="153741" y="94974"/>
                    <a:pt x="106921" y="47773"/>
                  </a:cubicBezTo>
                  <a:cubicBezTo>
                    <a:pt x="60097" y="571"/>
                    <a:pt x="-42283" y="-1342"/>
                    <a:pt x="60097" y="571"/>
                  </a:cubicBezTo>
                  <a:cubicBezTo>
                    <a:pt x="151722" y="2282"/>
                    <a:pt x="184034" y="50966"/>
                    <a:pt x="156981" y="62578"/>
                  </a:cubicBezTo>
                  <a:cubicBezTo>
                    <a:pt x="151206" y="65056"/>
                    <a:pt x="145933" y="65019"/>
                    <a:pt x="145014" y="64996"/>
                  </a:cubicBezTo>
                  <a:cubicBezTo>
                    <a:pt x="126801" y="64510"/>
                    <a:pt x="27221" y="155523"/>
                    <a:pt x="6621" y="144566"/>
                  </a:cubicBezTo>
                  <a:cubicBezTo>
                    <a:pt x="-6938" y="137359"/>
                    <a:pt x="884" y="79155"/>
                    <a:pt x="25175" y="72699"/>
                  </a:cubicBezTo>
                  <a:cubicBezTo>
                    <a:pt x="42709" y="68043"/>
                    <a:pt x="67749" y="90340"/>
                    <a:pt x="66029" y="96310"/>
                  </a:cubicBezTo>
                  <a:cubicBezTo>
                    <a:pt x="65323" y="98760"/>
                    <a:pt x="59894" y="99517"/>
                    <a:pt x="54497" y="99351"/>
                  </a:cubicBezTo>
                  <a:cubicBezTo>
                    <a:pt x="41677" y="98966"/>
                    <a:pt x="29074" y="93378"/>
                    <a:pt x="80731" y="93061"/>
                  </a:cubicBezTo>
                  <a:cubicBezTo>
                    <a:pt x="102354" y="92928"/>
                    <a:pt x="119188" y="96277"/>
                    <a:pt x="132193" y="100930"/>
                  </a:cubicBezTo>
                  <a:cubicBezTo>
                    <a:pt x="182187" y="118828"/>
                    <a:pt x="175506" y="156055"/>
                    <a:pt x="166230" y="89235"/>
                  </a:cubicBezTo>
                  <a:cubicBezTo>
                    <a:pt x="154537" y="5035"/>
                    <a:pt x="61684" y="40120"/>
                    <a:pt x="61684" y="40120"/>
                  </a:cubicBezTo>
                  <a:cubicBezTo>
                    <a:pt x="42221" y="77866"/>
                    <a:pt x="42818" y="116630"/>
                    <a:pt x="63745" y="138409"/>
                  </a:cubicBezTo>
                  <a:cubicBezTo>
                    <a:pt x="73719" y="148787"/>
                    <a:pt x="92755" y="159946"/>
                    <a:pt x="106978" y="154197"/>
                  </a:cubicBezTo>
                  <a:cubicBezTo>
                    <a:pt x="131994" y="144094"/>
                    <a:pt x="132094" y="85734"/>
                    <a:pt x="115620" y="77879"/>
                  </a:cubicBezTo>
                  <a:cubicBezTo>
                    <a:pt x="107466" y="73989"/>
                    <a:pt x="91879" y="81027"/>
                    <a:pt x="89808" y="90441"/>
                  </a:cubicBezTo>
                  <a:cubicBezTo>
                    <a:pt x="88330" y="97154"/>
                    <a:pt x="91073" y="105733"/>
                    <a:pt x="102155" y="115387"/>
                  </a:cubicBezTo>
                  <a:cubicBezTo>
                    <a:pt x="149775" y="156849"/>
                    <a:pt x="145819" y="250013"/>
                    <a:pt x="149775" y="156849"/>
                  </a:cubicBezTo>
                  <a:cubicBezTo>
                    <a:pt x="153727" y="63684"/>
                    <a:pt x="188663" y="114111"/>
                    <a:pt x="155328" y="154298"/>
                  </a:cubicBezTo>
                  <a:cubicBezTo>
                    <a:pt x="126906" y="188561"/>
                    <a:pt x="78864" y="195466"/>
                    <a:pt x="104202" y="190823"/>
                  </a:cubicBezTo>
                  <a:cubicBezTo>
                    <a:pt x="115516" y="188749"/>
                    <a:pt x="123186" y="187689"/>
                    <a:pt x="124380" y="187465"/>
                  </a:cubicBezTo>
                  <a:cubicBezTo>
                    <a:pt x="142559" y="184042"/>
                    <a:pt x="138679" y="3003"/>
                    <a:pt x="153087" y="108"/>
                  </a:cubicBezTo>
                  <a:cubicBezTo>
                    <a:pt x="166135" y="-2517"/>
                    <a:pt x="240159" y="131647"/>
                    <a:pt x="187076" y="177899"/>
                  </a:cubicBezTo>
                  <a:cubicBezTo>
                    <a:pt x="150116" y="210097"/>
                    <a:pt x="66214" y="186923"/>
                    <a:pt x="63580" y="169080"/>
                  </a:cubicBezTo>
                  <a:cubicBezTo>
                    <a:pt x="61770" y="156812"/>
                    <a:pt x="96602" y="134844"/>
                    <a:pt x="96602" y="134840"/>
                  </a:cubicBezTo>
                  <a:lnTo>
                    <a:pt x="125967" y="116662"/>
                  </a:lnTo>
                  <a:cubicBezTo>
                    <a:pt x="147529" y="70419"/>
                    <a:pt x="220753" y="94974"/>
                    <a:pt x="151538" y="66909"/>
                  </a:cubicBezTo>
                  <a:cubicBezTo>
                    <a:pt x="82318" y="38844"/>
                    <a:pt x="97394" y="-7082"/>
                    <a:pt x="82318" y="38844"/>
                  </a:cubicBezTo>
                  <a:cubicBezTo>
                    <a:pt x="67237" y="84771"/>
                    <a:pt x="-10534" y="40758"/>
                    <a:pt x="67237" y="84771"/>
                  </a:cubicBezTo>
                  <a:cubicBezTo>
                    <a:pt x="145014" y="128784"/>
                    <a:pt x="134695" y="186189"/>
                    <a:pt x="145014" y="128784"/>
                  </a:cubicBezTo>
                  <a:cubicBezTo>
                    <a:pt x="152457" y="87367"/>
                    <a:pt x="203246" y="69791"/>
                    <a:pt x="199859" y="63170"/>
                  </a:cubicBezTo>
                  <a:cubicBezTo>
                    <a:pt x="198509" y="60527"/>
                    <a:pt x="189312" y="60449"/>
                    <a:pt x="155328" y="71374"/>
                  </a:cubicBezTo>
                </a:path>
              </a:pathLst>
            </a:custGeom>
            <a:noFill/>
            <a:ln cap="flat"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1" name="Google Shape;331;p8"/>
            <p:cNvSpPr/>
            <p:nvPr/>
          </p:nvSpPr>
          <p:spPr>
            <a:xfrm flipH="1" rot="10800000">
              <a:off x="3226587" y="2206877"/>
              <a:ext cx="14152" cy="28115"/>
            </a:xfrm>
            <a:custGeom>
              <a:rect b="b" l="l" r="r" t="t"/>
              <a:pathLst>
                <a:path extrusionOk="0" h="28115" w="14152">
                  <a:moveTo>
                    <a:pt x="11" y="96"/>
                  </a:moveTo>
                  <a:lnTo>
                    <a:pt x="11" y="28212"/>
                  </a:lnTo>
                </a:path>
              </a:pathLst>
            </a:custGeom>
            <a:solidFill>
              <a:srgbClr val="1D1D1B"/>
            </a:solidFill>
            <a:ln cap="flat" cmpd="sng" w="9525">
              <a:solidFill>
                <a:srgbClr val="FFDE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2" name="Google Shape;332;p8"/>
            <p:cNvSpPr/>
            <p:nvPr/>
          </p:nvSpPr>
          <p:spPr>
            <a:xfrm flipH="1" rot="10800000">
              <a:off x="3209801" y="2131814"/>
              <a:ext cx="95792" cy="85169"/>
            </a:xfrm>
            <a:custGeom>
              <a:rect b="b" l="l" r="r" t="t"/>
              <a:pathLst>
                <a:path extrusionOk="0" h="85169" w="95792">
                  <a:moveTo>
                    <a:pt x="58834" y="70640"/>
                  </a:moveTo>
                  <a:cubicBezTo>
                    <a:pt x="56692" y="75843"/>
                    <a:pt x="54304" y="80151"/>
                    <a:pt x="51680" y="84826"/>
                  </a:cubicBezTo>
                  <a:cubicBezTo>
                    <a:pt x="49694" y="83202"/>
                    <a:pt x="47638" y="81568"/>
                    <a:pt x="45388" y="80105"/>
                  </a:cubicBezTo>
                  <a:cubicBezTo>
                    <a:pt x="42829" y="78444"/>
                    <a:pt x="40276" y="76829"/>
                    <a:pt x="37717" y="75338"/>
                  </a:cubicBezTo>
                  <a:cubicBezTo>
                    <a:pt x="25143" y="67584"/>
                    <a:pt x="15663" y="75728"/>
                    <a:pt x="9674" y="85271"/>
                  </a:cubicBezTo>
                  <a:cubicBezTo>
                    <a:pt x="4675" y="76824"/>
                    <a:pt x="980" y="71021"/>
                    <a:pt x="217" y="67300"/>
                  </a:cubicBezTo>
                  <a:cubicBezTo>
                    <a:pt x="-1308" y="66676"/>
                    <a:pt x="6021" y="45084"/>
                    <a:pt x="14852" y="31169"/>
                  </a:cubicBezTo>
                  <a:cubicBezTo>
                    <a:pt x="23906" y="15859"/>
                    <a:pt x="34467" y="8224"/>
                    <a:pt x="44611" y="3177"/>
                  </a:cubicBezTo>
                  <a:cubicBezTo>
                    <a:pt x="53357" y="-7628"/>
                    <a:pt x="61871" y="12317"/>
                    <a:pt x="71470" y="27751"/>
                  </a:cubicBezTo>
                  <a:cubicBezTo>
                    <a:pt x="80732" y="44933"/>
                    <a:pt x="91084" y="57601"/>
                    <a:pt x="95808" y="72553"/>
                  </a:cubicBezTo>
                  <a:cubicBezTo>
                    <a:pt x="83452" y="83908"/>
                    <a:pt x="71119" y="80807"/>
                    <a:pt x="58834" y="70640"/>
                  </a:cubicBezTo>
                  <a:close/>
                </a:path>
              </a:pathLst>
            </a:custGeom>
            <a:noFill/>
            <a:ln cap="rnd" cmpd="sng" w="141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3" name="Google Shape;333;p8"/>
            <p:cNvSpPr/>
            <p:nvPr/>
          </p:nvSpPr>
          <p:spPr>
            <a:xfrm flipH="1" rot="10800000">
              <a:off x="3526467" y="1319676"/>
              <a:ext cx="63218" cy="66240"/>
            </a:xfrm>
            <a:custGeom>
              <a:rect b="b" l="l" r="r" t="t"/>
              <a:pathLst>
                <a:path extrusionOk="0" h="66240" w="63218">
                  <a:moveTo>
                    <a:pt x="49440" y="18465"/>
                  </a:moveTo>
                  <a:cubicBezTo>
                    <a:pt x="35013" y="2076"/>
                    <a:pt x="15351" y="-4636"/>
                    <a:pt x="5525" y="3475"/>
                  </a:cubicBezTo>
                  <a:cubicBezTo>
                    <a:pt x="-4302" y="11587"/>
                    <a:pt x="-573" y="31449"/>
                    <a:pt x="13854" y="47837"/>
                  </a:cubicBezTo>
                  <a:cubicBezTo>
                    <a:pt x="28281" y="64230"/>
                    <a:pt x="47943" y="70943"/>
                    <a:pt x="57769" y="62831"/>
                  </a:cubicBezTo>
                  <a:cubicBezTo>
                    <a:pt x="67595" y="54719"/>
                    <a:pt x="63866" y="34853"/>
                    <a:pt x="49440" y="18465"/>
                  </a:cubicBezTo>
                </a:path>
              </a:pathLst>
            </a:custGeom>
            <a:solidFill>
              <a:srgbClr val="1D1D1B"/>
            </a:solidFill>
            <a:ln cap="rnd"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4" name="Google Shape;334;p8"/>
            <p:cNvSpPr/>
            <p:nvPr/>
          </p:nvSpPr>
          <p:spPr>
            <a:xfrm flipH="1" rot="10800000">
              <a:off x="3377893" y="1303544"/>
              <a:ext cx="46927" cy="77901"/>
            </a:xfrm>
            <a:custGeom>
              <a:rect b="b" l="l" r="r" t="t"/>
              <a:pathLst>
                <a:path extrusionOk="0" h="77901" w="46927">
                  <a:moveTo>
                    <a:pt x="143" y="40337"/>
                  </a:moveTo>
                  <a:cubicBezTo>
                    <a:pt x="1470" y="61837"/>
                    <a:pt x="12992" y="78657"/>
                    <a:pt x="25884" y="77914"/>
                  </a:cubicBezTo>
                  <a:cubicBezTo>
                    <a:pt x="38775" y="77166"/>
                    <a:pt x="48147" y="59135"/>
                    <a:pt x="46820" y="37635"/>
                  </a:cubicBezTo>
                  <a:cubicBezTo>
                    <a:pt x="45494" y="16140"/>
                    <a:pt x="33971" y="-684"/>
                    <a:pt x="21080" y="59"/>
                  </a:cubicBezTo>
                  <a:cubicBezTo>
                    <a:pt x="8193" y="807"/>
                    <a:pt x="-1184" y="18838"/>
                    <a:pt x="143" y="40337"/>
                  </a:cubicBezTo>
                </a:path>
              </a:pathLst>
            </a:custGeom>
            <a:solidFill>
              <a:srgbClr val="1D1D1B"/>
            </a:solidFill>
            <a:ln cap="rnd"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5" name="Google Shape;335;p8"/>
            <p:cNvSpPr/>
            <p:nvPr/>
          </p:nvSpPr>
          <p:spPr>
            <a:xfrm flipH="1" rot="10800000">
              <a:off x="3561999" y="1763077"/>
              <a:ext cx="91606" cy="160457"/>
            </a:xfrm>
            <a:custGeom>
              <a:rect b="b" l="l" r="r" t="t"/>
              <a:pathLst>
                <a:path extrusionOk="0" h="160457" w="91606">
                  <a:moveTo>
                    <a:pt x="28" y="160547"/>
                  </a:moveTo>
                  <a:lnTo>
                    <a:pt x="91634" y="89"/>
                  </a:lnTo>
                </a:path>
              </a:pathLst>
            </a:custGeom>
            <a:solidFill>
              <a:srgbClr val="1D1D1B"/>
            </a:solidFill>
            <a:ln cap="flat" cmpd="sng" w="141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6" name="Google Shape;336;p8"/>
            <p:cNvSpPr/>
            <p:nvPr/>
          </p:nvSpPr>
          <p:spPr>
            <a:xfrm flipH="1" rot="10800000">
              <a:off x="3652756" y="1919882"/>
              <a:ext cx="44540" cy="190683"/>
            </a:xfrm>
            <a:custGeom>
              <a:rect b="b" l="l" r="r" t="t"/>
              <a:pathLst>
                <a:path extrusionOk="0" h="190683" w="44540">
                  <a:moveTo>
                    <a:pt x="44587" y="63"/>
                  </a:moveTo>
                  <a:lnTo>
                    <a:pt x="47" y="190747"/>
                  </a:lnTo>
                </a:path>
              </a:pathLst>
            </a:custGeom>
            <a:solidFill>
              <a:srgbClr val="1D1D1B"/>
            </a:solidFill>
            <a:ln cap="flat" cmpd="sng" w="141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7" name="Google Shape;337;p8"/>
            <p:cNvSpPr/>
            <p:nvPr/>
          </p:nvSpPr>
          <p:spPr>
            <a:xfrm flipH="1" rot="10800000">
              <a:off x="3663550" y="2110381"/>
              <a:ext cx="72032" cy="96688"/>
            </a:xfrm>
            <a:custGeom>
              <a:rect b="b" l="l" r="r" t="t"/>
              <a:pathLst>
                <a:path extrusionOk="0" h="96688" w="72032">
                  <a:moveTo>
                    <a:pt x="950" y="46534"/>
                  </a:moveTo>
                  <a:cubicBezTo>
                    <a:pt x="-1305" y="60904"/>
                    <a:pt x="642" y="65272"/>
                    <a:pt x="6512" y="75434"/>
                  </a:cubicBezTo>
                  <a:cubicBezTo>
                    <a:pt x="12302" y="84032"/>
                    <a:pt x="22009" y="98420"/>
                    <a:pt x="33399" y="96631"/>
                  </a:cubicBezTo>
                  <a:cubicBezTo>
                    <a:pt x="56676" y="97741"/>
                    <a:pt x="74239" y="90584"/>
                    <a:pt x="71852" y="50338"/>
                  </a:cubicBezTo>
                  <a:cubicBezTo>
                    <a:pt x="70928" y="36257"/>
                    <a:pt x="66142" y="32054"/>
                    <a:pt x="60050" y="21915"/>
                  </a:cubicBezTo>
                  <a:cubicBezTo>
                    <a:pt x="53881" y="13340"/>
                    <a:pt x="46405" y="-1181"/>
                    <a:pt x="38213" y="346"/>
                  </a:cubicBezTo>
                  <a:cubicBezTo>
                    <a:pt x="22332" y="-1448"/>
                    <a:pt x="5996" y="5563"/>
                    <a:pt x="950" y="46534"/>
                  </a:cubicBezTo>
                </a:path>
              </a:pathLst>
            </a:custGeom>
            <a:solidFill>
              <a:srgbClr val="FFFFFF"/>
            </a:solidFill>
            <a:ln cap="rnd" cmpd="sng" w="141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8" name="Google Shape;338;p8"/>
            <p:cNvSpPr/>
            <p:nvPr/>
          </p:nvSpPr>
          <p:spPr>
            <a:xfrm flipH="1" rot="10800000">
              <a:off x="3216177" y="1767997"/>
              <a:ext cx="116129" cy="220248"/>
            </a:xfrm>
            <a:custGeom>
              <a:rect b="b" l="l" r="r" t="t"/>
              <a:pathLst>
                <a:path extrusionOk="0" h="220248" w="116129">
                  <a:moveTo>
                    <a:pt x="116155" y="220347"/>
                  </a:moveTo>
                  <a:lnTo>
                    <a:pt x="26" y="98"/>
                  </a:lnTo>
                </a:path>
              </a:pathLst>
            </a:custGeom>
            <a:solidFill>
              <a:srgbClr val="1D1D1B"/>
            </a:solidFill>
            <a:ln cap="flat" cmpd="sng" w="141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9" name="Google Shape;339;p8"/>
            <p:cNvSpPr/>
            <p:nvPr/>
          </p:nvSpPr>
          <p:spPr>
            <a:xfrm flipH="1" rot="10800000">
              <a:off x="3214558" y="1988235"/>
              <a:ext cx="1610" cy="153043"/>
            </a:xfrm>
            <a:custGeom>
              <a:rect b="b" l="l" r="r" t="t"/>
              <a:pathLst>
                <a:path extrusionOk="0" h="153043" w="1610">
                  <a:moveTo>
                    <a:pt x="10" y="71"/>
                  </a:moveTo>
                  <a:lnTo>
                    <a:pt x="1620" y="153114"/>
                  </a:lnTo>
                </a:path>
              </a:pathLst>
            </a:custGeom>
            <a:solidFill>
              <a:srgbClr val="1D1D1B"/>
            </a:solidFill>
            <a:ln cap="flat" cmpd="sng" w="141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0" name="Google Shape;340;p8"/>
            <p:cNvSpPr/>
            <p:nvPr/>
          </p:nvSpPr>
          <p:spPr>
            <a:xfrm>
              <a:off x="3355638" y="1464970"/>
              <a:ext cx="226675" cy="255640"/>
            </a:xfrm>
            <a:custGeom>
              <a:rect b="b" l="l" r="r" t="t"/>
              <a:pathLst>
                <a:path extrusionOk="0" h="255640" w="226675">
                  <a:moveTo>
                    <a:pt x="161" y="138062"/>
                  </a:moveTo>
                  <a:cubicBezTo>
                    <a:pt x="74973" y="129325"/>
                    <a:pt x="149784" y="120583"/>
                    <a:pt x="224595" y="111842"/>
                  </a:cubicBezTo>
                  <a:cubicBezTo>
                    <a:pt x="143518" y="196395"/>
                    <a:pt x="61798" y="223287"/>
                    <a:pt x="20692" y="176899"/>
                  </a:cubicBezTo>
                  <a:cubicBezTo>
                    <a:pt x="13436" y="168709"/>
                    <a:pt x="6000" y="156600"/>
                    <a:pt x="161" y="138062"/>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41" name="Google Shape;341;p8"/>
          <p:cNvGrpSpPr/>
          <p:nvPr/>
        </p:nvGrpSpPr>
        <p:grpSpPr>
          <a:xfrm>
            <a:off x="6124090" y="2378175"/>
            <a:ext cx="743340" cy="2163264"/>
            <a:chOff x="521093" y="521373"/>
            <a:chExt cx="810031" cy="2357350"/>
          </a:xfrm>
        </p:grpSpPr>
        <p:sp>
          <p:nvSpPr>
            <p:cNvPr id="342" name="Google Shape;342;p8"/>
            <p:cNvSpPr/>
            <p:nvPr/>
          </p:nvSpPr>
          <p:spPr>
            <a:xfrm flipH="1" rot="10800000">
              <a:off x="1045873" y="1326544"/>
              <a:ext cx="193029" cy="467056"/>
            </a:xfrm>
            <a:custGeom>
              <a:rect b="b" l="l" r="r" t="t"/>
              <a:pathLst>
                <a:path extrusionOk="0" h="467056" w="193029">
                  <a:moveTo>
                    <a:pt x="79458" y="315135"/>
                  </a:moveTo>
                  <a:cubicBezTo>
                    <a:pt x="50407" y="382836"/>
                    <a:pt x="4525" y="468474"/>
                    <a:pt x="2339" y="467112"/>
                  </a:cubicBezTo>
                  <a:cubicBezTo>
                    <a:pt x="147" y="465750"/>
                    <a:pt x="-610" y="462940"/>
                    <a:pt x="630" y="460873"/>
                  </a:cubicBezTo>
                  <a:cubicBezTo>
                    <a:pt x="40327" y="394278"/>
                    <a:pt x="170302" y="83454"/>
                    <a:pt x="184017" y="3568"/>
                  </a:cubicBezTo>
                  <a:cubicBezTo>
                    <a:pt x="184435" y="1153"/>
                    <a:pt x="186779" y="-371"/>
                    <a:pt x="189263" y="188"/>
                  </a:cubicBezTo>
                  <a:cubicBezTo>
                    <a:pt x="191743" y="746"/>
                    <a:pt x="193414" y="3172"/>
                    <a:pt x="193001" y="5597"/>
                  </a:cubicBezTo>
                  <a:cubicBezTo>
                    <a:pt x="184286" y="56361"/>
                    <a:pt x="129068" y="199522"/>
                    <a:pt x="79458" y="315135"/>
                  </a:cubicBezTo>
                </a:path>
              </a:pathLst>
            </a:custGeom>
            <a:solidFill>
              <a:srgbClr val="1D1D1B"/>
            </a:solidFill>
            <a:ln cap="flat" cmpd="sng" w="105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3" name="Google Shape;343;p8"/>
            <p:cNvSpPr/>
            <p:nvPr/>
          </p:nvSpPr>
          <p:spPr>
            <a:xfrm flipH="1" rot="10800000">
              <a:off x="1179492" y="1783692"/>
              <a:ext cx="126039" cy="225476"/>
            </a:xfrm>
            <a:custGeom>
              <a:rect b="b" l="l" r="r" t="t"/>
              <a:pathLst>
                <a:path extrusionOk="0" h="225476" w="126039">
                  <a:moveTo>
                    <a:pt x="30647" y="162724"/>
                  </a:moveTo>
                  <a:cubicBezTo>
                    <a:pt x="24137" y="163722"/>
                    <a:pt x="18264" y="164623"/>
                    <a:pt x="12191" y="164704"/>
                  </a:cubicBezTo>
                  <a:lnTo>
                    <a:pt x="95295" y="13253"/>
                  </a:lnTo>
                  <a:cubicBezTo>
                    <a:pt x="122257" y="55564"/>
                    <a:pt x="121829" y="111775"/>
                    <a:pt x="105198" y="141620"/>
                  </a:cubicBezTo>
                  <a:cubicBezTo>
                    <a:pt x="100736" y="149622"/>
                    <a:pt x="90996" y="162746"/>
                    <a:pt x="75725" y="161156"/>
                  </a:cubicBezTo>
                  <a:cubicBezTo>
                    <a:pt x="56239" y="158796"/>
                    <a:pt x="42681" y="160874"/>
                    <a:pt x="30647" y="162724"/>
                  </a:cubicBezTo>
                  <a:moveTo>
                    <a:pt x="98373" y="2109"/>
                  </a:moveTo>
                  <a:cubicBezTo>
                    <a:pt x="97435" y="818"/>
                    <a:pt x="95926" y="53"/>
                    <a:pt x="94371" y="86"/>
                  </a:cubicBezTo>
                  <a:cubicBezTo>
                    <a:pt x="92811" y="113"/>
                    <a:pt x="91427" y="937"/>
                    <a:pt x="90703" y="2261"/>
                  </a:cubicBezTo>
                  <a:lnTo>
                    <a:pt x="565" y="166522"/>
                  </a:lnTo>
                  <a:cubicBezTo>
                    <a:pt x="-173" y="167829"/>
                    <a:pt x="-127" y="169473"/>
                    <a:pt x="644" y="170856"/>
                  </a:cubicBezTo>
                  <a:cubicBezTo>
                    <a:pt x="1419" y="172240"/>
                    <a:pt x="2831" y="173173"/>
                    <a:pt x="4382" y="173341"/>
                  </a:cubicBezTo>
                  <a:cubicBezTo>
                    <a:pt x="14461" y="174421"/>
                    <a:pt x="23260" y="173070"/>
                    <a:pt x="32573" y="171638"/>
                  </a:cubicBezTo>
                  <a:cubicBezTo>
                    <a:pt x="42040" y="170189"/>
                    <a:pt x="52501" y="168583"/>
                    <a:pt x="66174" y="169321"/>
                  </a:cubicBezTo>
                  <a:cubicBezTo>
                    <a:pt x="60714" y="177009"/>
                    <a:pt x="59869" y="182673"/>
                    <a:pt x="58862" y="189449"/>
                  </a:cubicBezTo>
                  <a:cubicBezTo>
                    <a:pt x="58142" y="194277"/>
                    <a:pt x="57325" y="199751"/>
                    <a:pt x="54516" y="207482"/>
                  </a:cubicBezTo>
                  <a:lnTo>
                    <a:pt x="50231" y="219293"/>
                  </a:lnTo>
                  <a:cubicBezTo>
                    <a:pt x="49423" y="221512"/>
                    <a:pt x="50560" y="224056"/>
                    <a:pt x="52784" y="225093"/>
                  </a:cubicBezTo>
                  <a:cubicBezTo>
                    <a:pt x="52863" y="225131"/>
                    <a:pt x="52937" y="225169"/>
                    <a:pt x="53016" y="225201"/>
                  </a:cubicBezTo>
                  <a:cubicBezTo>
                    <a:pt x="55389" y="226161"/>
                    <a:pt x="58017" y="225147"/>
                    <a:pt x="58825" y="222792"/>
                  </a:cubicBezTo>
                  <a:lnTo>
                    <a:pt x="63110" y="210987"/>
                  </a:lnTo>
                  <a:cubicBezTo>
                    <a:pt x="66212" y="202448"/>
                    <a:pt x="67136" y="196263"/>
                    <a:pt x="67874" y="191299"/>
                  </a:cubicBezTo>
                  <a:cubicBezTo>
                    <a:pt x="69007" y="183720"/>
                    <a:pt x="69712" y="178973"/>
                    <a:pt x="77252" y="170374"/>
                  </a:cubicBezTo>
                  <a:cubicBezTo>
                    <a:pt x="77536" y="170412"/>
                    <a:pt x="77824" y="170455"/>
                    <a:pt x="78111" y="170493"/>
                  </a:cubicBezTo>
                  <a:cubicBezTo>
                    <a:pt x="78873" y="170596"/>
                    <a:pt x="79606" y="170520"/>
                    <a:pt x="80266" y="170281"/>
                  </a:cubicBezTo>
                  <a:cubicBezTo>
                    <a:pt x="93285" y="169717"/>
                    <a:pt x="104845" y="161378"/>
                    <a:pt x="113231" y="146345"/>
                  </a:cubicBezTo>
                  <a:cubicBezTo>
                    <a:pt x="114577" y="143936"/>
                    <a:pt x="115821" y="141397"/>
                    <a:pt x="116968" y="138723"/>
                  </a:cubicBezTo>
                  <a:cubicBezTo>
                    <a:pt x="132230" y="103138"/>
                    <a:pt x="129778" y="45294"/>
                    <a:pt x="98373" y="2109"/>
                  </a:cubicBezTo>
                </a:path>
              </a:pathLst>
            </a:custGeom>
            <a:solidFill>
              <a:srgbClr val="1D1D1B"/>
            </a:solidFill>
            <a:ln cap="flat" cmpd="sng" w="95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4" name="Google Shape;344;p8"/>
            <p:cNvSpPr/>
            <p:nvPr/>
          </p:nvSpPr>
          <p:spPr>
            <a:xfrm flipH="1" rot="10800000">
              <a:off x="631464" y="602471"/>
              <a:ext cx="615397" cy="677007"/>
            </a:xfrm>
            <a:custGeom>
              <a:rect b="b" l="l" r="r" t="t"/>
              <a:pathLst>
                <a:path extrusionOk="0" h="677007" w="615397">
                  <a:moveTo>
                    <a:pt x="311759" y="676935"/>
                  </a:moveTo>
                  <a:cubicBezTo>
                    <a:pt x="209792" y="677993"/>
                    <a:pt x="124818" y="654306"/>
                    <a:pt x="63599" y="549604"/>
                  </a:cubicBezTo>
                  <a:cubicBezTo>
                    <a:pt x="23150" y="480428"/>
                    <a:pt x="2413" y="413059"/>
                    <a:pt x="202" y="343637"/>
                  </a:cubicBezTo>
                  <a:cubicBezTo>
                    <a:pt x="-3791" y="218341"/>
                    <a:pt x="58196" y="133586"/>
                    <a:pt x="119343" y="67181"/>
                  </a:cubicBezTo>
                  <a:cubicBezTo>
                    <a:pt x="168169" y="14149"/>
                    <a:pt x="224650" y="-39"/>
                    <a:pt x="279079" y="-39"/>
                  </a:cubicBezTo>
                  <a:cubicBezTo>
                    <a:pt x="299067" y="-39"/>
                    <a:pt x="318799" y="1887"/>
                    <a:pt x="337743" y="4485"/>
                  </a:cubicBezTo>
                  <a:cubicBezTo>
                    <a:pt x="402609" y="13399"/>
                    <a:pt x="465218" y="44750"/>
                    <a:pt x="523844" y="97738"/>
                  </a:cubicBezTo>
                  <a:cubicBezTo>
                    <a:pt x="627763" y="191666"/>
                    <a:pt x="645962" y="374927"/>
                    <a:pt x="564408" y="506229"/>
                  </a:cubicBezTo>
                  <a:cubicBezTo>
                    <a:pt x="508737" y="595860"/>
                    <a:pt x="439379" y="642973"/>
                    <a:pt x="358025" y="647275"/>
                  </a:cubicBezTo>
                  <a:cubicBezTo>
                    <a:pt x="362881" y="644161"/>
                    <a:pt x="365417" y="639967"/>
                    <a:pt x="365983" y="635822"/>
                  </a:cubicBezTo>
                  <a:cubicBezTo>
                    <a:pt x="440839" y="628862"/>
                    <a:pt x="504939" y="583452"/>
                    <a:pt x="556879" y="499837"/>
                  </a:cubicBezTo>
                  <a:cubicBezTo>
                    <a:pt x="635512" y="373228"/>
                    <a:pt x="618155" y="196736"/>
                    <a:pt x="518160" y="106356"/>
                  </a:cubicBezTo>
                  <a:cubicBezTo>
                    <a:pt x="460889" y="54589"/>
                    <a:pt x="399799" y="23938"/>
                    <a:pt x="336636" y="15258"/>
                  </a:cubicBezTo>
                  <a:cubicBezTo>
                    <a:pt x="268213" y="5856"/>
                    <a:pt x="189637" y="5619"/>
                    <a:pt x="125643" y="75117"/>
                  </a:cubicBezTo>
                  <a:cubicBezTo>
                    <a:pt x="66042" y="139845"/>
                    <a:pt x="5625" y="222319"/>
                    <a:pt x="9483" y="343242"/>
                  </a:cubicBezTo>
                  <a:cubicBezTo>
                    <a:pt x="11623" y="410553"/>
                    <a:pt x="31854" y="476060"/>
                    <a:pt x="71282" y="543501"/>
                  </a:cubicBezTo>
                  <a:cubicBezTo>
                    <a:pt x="139101" y="659476"/>
                    <a:pt x="230451" y="670528"/>
                    <a:pt x="350527" y="652982"/>
                  </a:cubicBezTo>
                  <a:cubicBezTo>
                    <a:pt x="353029" y="652624"/>
                    <a:pt x="355373" y="654713"/>
                    <a:pt x="355689" y="657686"/>
                  </a:cubicBezTo>
                  <a:cubicBezTo>
                    <a:pt x="356009" y="660659"/>
                    <a:pt x="354208" y="663383"/>
                    <a:pt x="351663" y="663757"/>
                  </a:cubicBezTo>
                  <a:cubicBezTo>
                    <a:pt x="336181" y="666025"/>
                    <a:pt x="326325" y="676783"/>
                    <a:pt x="311759" y="676935"/>
                  </a:cubicBezTo>
                  <a:close/>
                  <a:moveTo>
                    <a:pt x="309717" y="624543"/>
                  </a:moveTo>
                  <a:cubicBezTo>
                    <a:pt x="310221" y="623686"/>
                    <a:pt x="310801" y="623339"/>
                    <a:pt x="311468" y="623578"/>
                  </a:cubicBezTo>
                  <a:cubicBezTo>
                    <a:pt x="310884" y="623887"/>
                    <a:pt x="310296" y="624223"/>
                    <a:pt x="309717" y="624543"/>
                  </a:cubicBezTo>
                  <a:close/>
                </a:path>
              </a:pathLst>
            </a:custGeom>
            <a:solidFill>
              <a:srgbClr val="FFFBFB"/>
            </a:solidFill>
            <a:ln cap="flat" cmpd="sng" w="105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45" name="Google Shape;345;p8"/>
            <p:cNvGrpSpPr/>
            <p:nvPr/>
          </p:nvGrpSpPr>
          <p:grpSpPr>
            <a:xfrm>
              <a:off x="1030918" y="843656"/>
              <a:ext cx="44690" cy="84425"/>
              <a:chOff x="6005690" y="1789940"/>
              <a:chExt cx="44690" cy="84425"/>
            </a:xfrm>
          </p:grpSpPr>
          <p:sp>
            <p:nvSpPr>
              <p:cNvPr id="346" name="Google Shape;346;p8"/>
              <p:cNvSpPr/>
              <p:nvPr/>
            </p:nvSpPr>
            <p:spPr>
              <a:xfrm flipH="1" rot="10800000">
                <a:off x="6007983" y="1794296"/>
                <a:ext cx="40078" cy="75696"/>
              </a:xfrm>
              <a:custGeom>
                <a:rect b="b" l="l" r="r" t="t"/>
                <a:pathLst>
                  <a:path extrusionOk="0" h="75696" w="40078">
                    <a:moveTo>
                      <a:pt x="40115" y="37869"/>
                    </a:moveTo>
                    <a:cubicBezTo>
                      <a:pt x="40115" y="16965"/>
                      <a:pt x="31145" y="20"/>
                      <a:pt x="20078" y="20"/>
                    </a:cubicBezTo>
                    <a:cubicBezTo>
                      <a:pt x="9007" y="20"/>
                      <a:pt x="37" y="16965"/>
                      <a:pt x="37" y="37869"/>
                    </a:cubicBezTo>
                    <a:cubicBezTo>
                      <a:pt x="37" y="58772"/>
                      <a:pt x="9007" y="75717"/>
                      <a:pt x="20078" y="75717"/>
                    </a:cubicBezTo>
                    <a:cubicBezTo>
                      <a:pt x="31145" y="75717"/>
                      <a:pt x="40115" y="58772"/>
                      <a:pt x="40115" y="37869"/>
                    </a:cubicBezTo>
                  </a:path>
                </a:pathLst>
              </a:custGeom>
              <a:solidFill>
                <a:srgbClr val="1D1D1B"/>
              </a:solidFill>
              <a:ln cap="flat" cmpd="sng" w="204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7" name="Google Shape;347;p8"/>
              <p:cNvSpPr/>
              <p:nvPr/>
            </p:nvSpPr>
            <p:spPr>
              <a:xfrm flipH="1" rot="10800000">
                <a:off x="6007983" y="1794296"/>
                <a:ext cx="40078" cy="75696"/>
              </a:xfrm>
              <a:custGeom>
                <a:rect b="b" l="l" r="r" t="t"/>
                <a:pathLst>
                  <a:path extrusionOk="0" h="75696" w="40078">
                    <a:moveTo>
                      <a:pt x="40115" y="37869"/>
                    </a:moveTo>
                    <a:cubicBezTo>
                      <a:pt x="40115" y="16965"/>
                      <a:pt x="31145" y="20"/>
                      <a:pt x="20078" y="20"/>
                    </a:cubicBezTo>
                    <a:cubicBezTo>
                      <a:pt x="9007" y="20"/>
                      <a:pt x="37" y="16965"/>
                      <a:pt x="37" y="37869"/>
                    </a:cubicBezTo>
                    <a:cubicBezTo>
                      <a:pt x="37" y="58772"/>
                      <a:pt x="9007" y="75717"/>
                      <a:pt x="20078" y="75717"/>
                    </a:cubicBezTo>
                    <a:cubicBezTo>
                      <a:pt x="31145" y="75717"/>
                      <a:pt x="40115" y="58772"/>
                      <a:pt x="40115" y="37869"/>
                    </a:cubicBezTo>
                    <a:close/>
                  </a:path>
                </a:pathLst>
              </a:custGeom>
              <a:noFill/>
              <a:ln cap="flat" cmpd="sng" w="20450">
                <a:solidFill>
                  <a:srgbClr val="A7A7D4"/>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8" name="Google Shape;348;p8"/>
              <p:cNvSpPr/>
              <p:nvPr/>
            </p:nvSpPr>
            <p:spPr>
              <a:xfrm flipH="1" rot="10800000">
                <a:off x="6005690" y="1789940"/>
                <a:ext cx="44690" cy="84425"/>
              </a:xfrm>
              <a:custGeom>
                <a:rect b="b" l="l" r="r" t="t"/>
                <a:pathLst>
                  <a:path extrusionOk="0" h="84425" w="44690">
                    <a:moveTo>
                      <a:pt x="22378" y="75729"/>
                    </a:moveTo>
                    <a:cubicBezTo>
                      <a:pt x="12600" y="75729"/>
                      <a:pt x="4649" y="60703"/>
                      <a:pt x="4649" y="42242"/>
                    </a:cubicBezTo>
                    <a:cubicBezTo>
                      <a:pt x="4649" y="23771"/>
                      <a:pt x="12600" y="8745"/>
                      <a:pt x="22378" y="8745"/>
                    </a:cubicBezTo>
                    <a:cubicBezTo>
                      <a:pt x="32156" y="8745"/>
                      <a:pt x="40106" y="23771"/>
                      <a:pt x="40106" y="42242"/>
                    </a:cubicBezTo>
                    <a:cubicBezTo>
                      <a:pt x="40106" y="60703"/>
                      <a:pt x="32156" y="75729"/>
                      <a:pt x="22378" y="75729"/>
                    </a:cubicBezTo>
                    <a:moveTo>
                      <a:pt x="22378" y="24"/>
                    </a:moveTo>
                    <a:cubicBezTo>
                      <a:pt x="10056" y="24"/>
                      <a:pt x="33" y="18966"/>
                      <a:pt x="33" y="42242"/>
                    </a:cubicBezTo>
                    <a:cubicBezTo>
                      <a:pt x="33" y="65517"/>
                      <a:pt x="10056" y="84450"/>
                      <a:pt x="22378" y="84450"/>
                    </a:cubicBezTo>
                    <a:cubicBezTo>
                      <a:pt x="34700" y="84450"/>
                      <a:pt x="44723" y="65517"/>
                      <a:pt x="44723" y="42242"/>
                    </a:cubicBezTo>
                    <a:cubicBezTo>
                      <a:pt x="44723" y="18966"/>
                      <a:pt x="34700" y="24"/>
                      <a:pt x="22378" y="24"/>
                    </a:cubicBezTo>
                  </a:path>
                </a:pathLst>
              </a:custGeom>
              <a:solidFill>
                <a:srgbClr val="1D1D1B"/>
              </a:solidFill>
              <a:ln cap="flat" cmpd="sng" w="204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49" name="Google Shape;349;p8"/>
            <p:cNvGrpSpPr/>
            <p:nvPr/>
          </p:nvGrpSpPr>
          <p:grpSpPr>
            <a:xfrm>
              <a:off x="859340" y="853010"/>
              <a:ext cx="51865" cy="98914"/>
              <a:chOff x="5834112" y="1799294"/>
              <a:chExt cx="51865" cy="98914"/>
            </a:xfrm>
          </p:grpSpPr>
          <p:sp>
            <p:nvSpPr>
              <p:cNvPr id="350" name="Google Shape;350;p8"/>
              <p:cNvSpPr/>
              <p:nvPr/>
            </p:nvSpPr>
            <p:spPr>
              <a:xfrm flipH="1" rot="10800000">
                <a:off x="5846410" y="1799294"/>
                <a:ext cx="37063" cy="97969"/>
              </a:xfrm>
              <a:custGeom>
                <a:rect b="b" l="l" r="r" t="t"/>
                <a:pathLst>
                  <a:path extrusionOk="0" h="97969" w="37063">
                    <a:moveTo>
                      <a:pt x="37090" y="49006"/>
                    </a:moveTo>
                    <a:cubicBezTo>
                      <a:pt x="37090" y="21954"/>
                      <a:pt x="28794" y="21"/>
                      <a:pt x="18558" y="21"/>
                    </a:cubicBezTo>
                    <a:cubicBezTo>
                      <a:pt x="8323" y="21"/>
                      <a:pt x="26" y="21954"/>
                      <a:pt x="26" y="49006"/>
                    </a:cubicBezTo>
                    <a:cubicBezTo>
                      <a:pt x="26" y="76058"/>
                      <a:pt x="8323" y="97991"/>
                      <a:pt x="18558" y="97991"/>
                    </a:cubicBezTo>
                    <a:cubicBezTo>
                      <a:pt x="28794" y="97991"/>
                      <a:pt x="37090" y="76058"/>
                      <a:pt x="37090" y="49006"/>
                    </a:cubicBezTo>
                  </a:path>
                </a:pathLst>
              </a:custGeom>
              <a:solidFill>
                <a:srgbClr val="1D1D1B"/>
              </a:solidFill>
              <a:ln cap="flat" cmpd="sng" w="204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1" name="Google Shape;351;p8"/>
              <p:cNvSpPr/>
              <p:nvPr/>
            </p:nvSpPr>
            <p:spPr>
              <a:xfrm flipH="1" rot="10800000">
                <a:off x="5834112" y="1800239"/>
                <a:ext cx="51865" cy="97969"/>
              </a:xfrm>
              <a:custGeom>
                <a:rect b="b" l="l" r="r" t="t"/>
                <a:pathLst>
                  <a:path extrusionOk="0" h="97969" w="51865">
                    <a:moveTo>
                      <a:pt x="51893" y="49006"/>
                    </a:moveTo>
                    <a:cubicBezTo>
                      <a:pt x="51893" y="21954"/>
                      <a:pt x="40281" y="21"/>
                      <a:pt x="25960" y="21"/>
                    </a:cubicBezTo>
                    <a:cubicBezTo>
                      <a:pt x="11639" y="21"/>
                      <a:pt x="28" y="21954"/>
                      <a:pt x="28" y="49006"/>
                    </a:cubicBezTo>
                    <a:cubicBezTo>
                      <a:pt x="28" y="76058"/>
                      <a:pt x="11639" y="97991"/>
                      <a:pt x="25960" y="97991"/>
                    </a:cubicBezTo>
                    <a:cubicBezTo>
                      <a:pt x="40281" y="97991"/>
                      <a:pt x="51893" y="76058"/>
                      <a:pt x="51893" y="49006"/>
                    </a:cubicBezTo>
                    <a:close/>
                  </a:path>
                </a:pathLst>
              </a:custGeom>
              <a:noFill/>
              <a:ln cap="flat" cmpd="sng" w="204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52" name="Google Shape;352;p8"/>
            <p:cNvSpPr/>
            <p:nvPr/>
          </p:nvSpPr>
          <p:spPr>
            <a:xfrm>
              <a:off x="601894" y="521373"/>
              <a:ext cx="729230" cy="890828"/>
            </a:xfrm>
            <a:custGeom>
              <a:rect b="b" l="l" r="r" t="t"/>
              <a:pathLst>
                <a:path extrusionOk="0" h="890828" w="729230">
                  <a:moveTo>
                    <a:pt x="510998" y="157010"/>
                  </a:moveTo>
                  <a:cubicBezTo>
                    <a:pt x="510998" y="157010"/>
                    <a:pt x="633412" y="291219"/>
                    <a:pt x="614682" y="485125"/>
                  </a:cubicBezTo>
                  <a:cubicBezTo>
                    <a:pt x="596121" y="679012"/>
                    <a:pt x="511943" y="830890"/>
                    <a:pt x="577237" y="881430"/>
                  </a:cubicBezTo>
                  <a:cubicBezTo>
                    <a:pt x="642377" y="931952"/>
                    <a:pt x="734421" y="755457"/>
                    <a:pt x="736150" y="670372"/>
                  </a:cubicBezTo>
                  <a:cubicBezTo>
                    <a:pt x="737879" y="585304"/>
                    <a:pt x="666293" y="124616"/>
                    <a:pt x="585895" y="97848"/>
                  </a:cubicBezTo>
                  <a:cubicBezTo>
                    <a:pt x="505490" y="71061"/>
                    <a:pt x="402436" y="67126"/>
                    <a:pt x="402436" y="67126"/>
                  </a:cubicBezTo>
                  <a:cubicBezTo>
                    <a:pt x="402436" y="67126"/>
                    <a:pt x="235971" y="-72415"/>
                    <a:pt x="115763" y="49495"/>
                  </a:cubicBezTo>
                  <a:cubicBezTo>
                    <a:pt x="-4438" y="171405"/>
                    <a:pt x="-19857" y="561882"/>
                    <a:pt x="44023" y="680465"/>
                  </a:cubicBezTo>
                  <a:cubicBezTo>
                    <a:pt x="107896" y="799066"/>
                    <a:pt x="172567" y="875106"/>
                    <a:pt x="172567" y="875106"/>
                  </a:cubicBezTo>
                  <a:cubicBezTo>
                    <a:pt x="172567" y="875106"/>
                    <a:pt x="101289" y="397429"/>
                    <a:pt x="110416" y="313245"/>
                  </a:cubicBezTo>
                  <a:cubicBezTo>
                    <a:pt x="119542" y="229042"/>
                    <a:pt x="444291" y="183061"/>
                    <a:pt x="510998" y="157010"/>
                  </a:cubicBezTo>
                  <a:close/>
                </a:path>
              </a:pathLst>
            </a:custGeom>
            <a:solidFill>
              <a:srgbClr val="FFB9B9"/>
            </a:solidFill>
            <a:ln cap="flat" cmpd="sng" w="207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3" name="Google Shape;353;p8"/>
            <p:cNvSpPr/>
            <p:nvPr/>
          </p:nvSpPr>
          <p:spPr>
            <a:xfrm flipH="1" rot="-10421930">
              <a:off x="837860" y="1088363"/>
              <a:ext cx="233200" cy="54376"/>
            </a:xfrm>
            <a:custGeom>
              <a:rect b="b" l="l" r="r" t="t"/>
              <a:pathLst>
                <a:path extrusionOk="0" h="36789" w="157774">
                  <a:moveTo>
                    <a:pt x="2671" y="27384"/>
                  </a:moveTo>
                  <a:cubicBezTo>
                    <a:pt x="-8766" y="20403"/>
                    <a:pt x="17390" y="1585"/>
                    <a:pt x="65002" y="133"/>
                  </a:cubicBezTo>
                  <a:cubicBezTo>
                    <a:pt x="93076" y="-723"/>
                    <a:pt x="138628" y="4156"/>
                    <a:pt x="153008" y="15089"/>
                  </a:cubicBezTo>
                  <a:cubicBezTo>
                    <a:pt x="162098" y="22006"/>
                    <a:pt x="157213" y="30200"/>
                    <a:pt x="146586" y="33926"/>
                  </a:cubicBezTo>
                  <a:cubicBezTo>
                    <a:pt x="124952" y="41508"/>
                    <a:pt x="66654" y="31770"/>
                    <a:pt x="74555" y="32276"/>
                  </a:cubicBezTo>
                  <a:cubicBezTo>
                    <a:pt x="19795" y="28767"/>
                    <a:pt x="8512" y="30950"/>
                    <a:pt x="2671" y="27384"/>
                  </a:cubicBezTo>
                  <a:close/>
                </a:path>
              </a:pathLst>
            </a:custGeom>
            <a:noFill/>
            <a:ln cap="rnd" cmpd="sng" w="164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4" name="Google Shape;354;p8"/>
            <p:cNvSpPr/>
            <p:nvPr/>
          </p:nvSpPr>
          <p:spPr>
            <a:xfrm>
              <a:off x="686799" y="1266324"/>
              <a:ext cx="507092" cy="1076144"/>
            </a:xfrm>
            <a:custGeom>
              <a:rect b="b" l="l" r="r" t="t"/>
              <a:pathLst>
                <a:path extrusionOk="0" h="1076144" w="507092">
                  <a:moveTo>
                    <a:pt x="161922" y="5579"/>
                  </a:moveTo>
                  <a:cubicBezTo>
                    <a:pt x="161922" y="5579"/>
                    <a:pt x="224073" y="62205"/>
                    <a:pt x="301636" y="29424"/>
                  </a:cubicBezTo>
                  <a:cubicBezTo>
                    <a:pt x="379368" y="-3374"/>
                    <a:pt x="379368" y="-396"/>
                    <a:pt x="379368" y="-396"/>
                  </a:cubicBezTo>
                  <a:cubicBezTo>
                    <a:pt x="379368" y="-396"/>
                    <a:pt x="444032" y="661351"/>
                    <a:pt x="454419" y="759710"/>
                  </a:cubicBezTo>
                  <a:cubicBezTo>
                    <a:pt x="464798" y="858068"/>
                    <a:pt x="514043" y="1060762"/>
                    <a:pt x="514043" y="1060762"/>
                  </a:cubicBezTo>
                  <a:cubicBezTo>
                    <a:pt x="514043" y="1060762"/>
                    <a:pt x="104963" y="1072694"/>
                    <a:pt x="24727" y="1075672"/>
                  </a:cubicBezTo>
                  <a:cubicBezTo>
                    <a:pt x="-55517" y="1078651"/>
                    <a:pt x="161922" y="5579"/>
                    <a:pt x="161922" y="5579"/>
                  </a:cubicBezTo>
                  <a:close/>
                </a:path>
              </a:pathLst>
            </a:custGeom>
            <a:solidFill>
              <a:srgbClr val="E5DFE1"/>
            </a:solidFill>
            <a:ln cap="flat" cmpd="sng" w="206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5" name="Google Shape;355;p8"/>
            <p:cNvSpPr/>
            <p:nvPr/>
          </p:nvSpPr>
          <p:spPr>
            <a:xfrm flipH="1" rot="10800000">
              <a:off x="690741" y="2648181"/>
              <a:ext cx="197920" cy="230542"/>
            </a:xfrm>
            <a:custGeom>
              <a:rect b="b" l="l" r="r" t="t"/>
              <a:pathLst>
                <a:path extrusionOk="0" h="230542" w="197920">
                  <a:moveTo>
                    <a:pt x="143505" y="220532"/>
                  </a:moveTo>
                  <a:cubicBezTo>
                    <a:pt x="143170" y="220315"/>
                    <a:pt x="142808" y="220142"/>
                    <a:pt x="142423" y="220017"/>
                  </a:cubicBezTo>
                  <a:cubicBezTo>
                    <a:pt x="136452" y="218156"/>
                    <a:pt x="130449" y="216420"/>
                    <a:pt x="124450" y="214689"/>
                  </a:cubicBezTo>
                  <a:cubicBezTo>
                    <a:pt x="88695" y="204370"/>
                    <a:pt x="54917" y="194627"/>
                    <a:pt x="30375" y="158348"/>
                  </a:cubicBezTo>
                  <a:cubicBezTo>
                    <a:pt x="5498" y="121575"/>
                    <a:pt x="2113" y="78005"/>
                    <a:pt x="21753" y="47347"/>
                  </a:cubicBezTo>
                  <a:cubicBezTo>
                    <a:pt x="45515" y="10228"/>
                    <a:pt x="84400" y="413"/>
                    <a:pt x="120824" y="22320"/>
                  </a:cubicBezTo>
                  <a:cubicBezTo>
                    <a:pt x="157842" y="44607"/>
                    <a:pt x="180017" y="79139"/>
                    <a:pt x="186740" y="124955"/>
                  </a:cubicBezTo>
                  <a:cubicBezTo>
                    <a:pt x="193611" y="171813"/>
                    <a:pt x="183114" y="195033"/>
                    <a:pt x="143546" y="220505"/>
                  </a:cubicBezTo>
                  <a:cubicBezTo>
                    <a:pt x="143533" y="220516"/>
                    <a:pt x="143519" y="220521"/>
                    <a:pt x="143505" y="220532"/>
                  </a:cubicBezTo>
                  <a:close/>
                  <a:moveTo>
                    <a:pt x="82348" y="142"/>
                  </a:moveTo>
                  <a:cubicBezTo>
                    <a:pt x="56111" y="142"/>
                    <a:pt x="31350" y="14242"/>
                    <a:pt x="14315" y="40848"/>
                  </a:cubicBezTo>
                  <a:cubicBezTo>
                    <a:pt x="-7577" y="75032"/>
                    <a:pt x="-4053" y="124955"/>
                    <a:pt x="23085" y="165075"/>
                  </a:cubicBezTo>
                  <a:cubicBezTo>
                    <a:pt x="49606" y="204267"/>
                    <a:pt x="86526" y="214922"/>
                    <a:pt x="122226" y="225220"/>
                  </a:cubicBezTo>
                  <a:cubicBezTo>
                    <a:pt x="128164" y="226939"/>
                    <a:pt x="134112" y="228654"/>
                    <a:pt x="140022" y="230498"/>
                  </a:cubicBezTo>
                  <a:cubicBezTo>
                    <a:pt x="141248" y="230884"/>
                    <a:pt x="142483" y="230650"/>
                    <a:pt x="143505" y="229983"/>
                  </a:cubicBezTo>
                  <a:cubicBezTo>
                    <a:pt x="144856" y="230867"/>
                    <a:pt x="146564" y="230949"/>
                    <a:pt x="148027" y="230010"/>
                  </a:cubicBezTo>
                  <a:cubicBezTo>
                    <a:pt x="190895" y="202412"/>
                    <a:pt x="203417" y="174439"/>
                    <a:pt x="195891" y="123122"/>
                  </a:cubicBezTo>
                  <a:cubicBezTo>
                    <a:pt x="188653" y="73763"/>
                    <a:pt x="164825" y="36605"/>
                    <a:pt x="125077" y="12674"/>
                  </a:cubicBezTo>
                  <a:cubicBezTo>
                    <a:pt x="111060" y="4238"/>
                    <a:pt x="96486" y="147"/>
                    <a:pt x="82348" y="142"/>
                  </a:cubicBezTo>
                  <a:close/>
                </a:path>
              </a:pathLst>
            </a:custGeom>
            <a:solidFill>
              <a:srgbClr val="000000"/>
            </a:solidFill>
            <a:ln cap="flat" cmpd="sng" w="118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6" name="Google Shape;356;p8"/>
            <p:cNvSpPr/>
            <p:nvPr/>
          </p:nvSpPr>
          <p:spPr>
            <a:xfrm flipH="1" rot="10800000">
              <a:off x="835426" y="2342014"/>
              <a:ext cx="26413" cy="335880"/>
            </a:xfrm>
            <a:custGeom>
              <a:rect b="b" l="l" r="r" t="t"/>
              <a:pathLst>
                <a:path extrusionOk="0" h="335880" w="26413">
                  <a:moveTo>
                    <a:pt x="21787" y="78"/>
                  </a:moveTo>
                  <a:cubicBezTo>
                    <a:pt x="19330" y="78"/>
                    <a:pt x="17278" y="2329"/>
                    <a:pt x="17153" y="5232"/>
                  </a:cubicBezTo>
                  <a:cubicBezTo>
                    <a:pt x="16684" y="16234"/>
                    <a:pt x="15964" y="27465"/>
                    <a:pt x="15273" y="38326"/>
                  </a:cubicBezTo>
                  <a:cubicBezTo>
                    <a:pt x="13722" y="62561"/>
                    <a:pt x="12120" y="87620"/>
                    <a:pt x="13095" y="112294"/>
                  </a:cubicBezTo>
                  <a:cubicBezTo>
                    <a:pt x="14469" y="146983"/>
                    <a:pt x="10537" y="182453"/>
                    <a:pt x="6734" y="216757"/>
                  </a:cubicBezTo>
                  <a:cubicBezTo>
                    <a:pt x="2597" y="254083"/>
                    <a:pt x="-1683" y="292684"/>
                    <a:pt x="712" y="330926"/>
                  </a:cubicBezTo>
                  <a:cubicBezTo>
                    <a:pt x="898" y="333910"/>
                    <a:pt x="3094" y="336194"/>
                    <a:pt x="5685" y="335939"/>
                  </a:cubicBezTo>
                  <a:cubicBezTo>
                    <a:pt x="8243" y="335722"/>
                    <a:pt x="10165" y="333123"/>
                    <a:pt x="9980" y="330134"/>
                  </a:cubicBezTo>
                  <a:cubicBezTo>
                    <a:pt x="7649" y="292982"/>
                    <a:pt x="11865" y="254946"/>
                    <a:pt x="15941" y="218151"/>
                  </a:cubicBezTo>
                  <a:cubicBezTo>
                    <a:pt x="19795" y="183386"/>
                    <a:pt x="23783" y="147433"/>
                    <a:pt x="22372" y="111795"/>
                  </a:cubicBezTo>
                  <a:cubicBezTo>
                    <a:pt x="21420" y="87772"/>
                    <a:pt x="23003" y="63043"/>
                    <a:pt x="24531" y="39129"/>
                  </a:cubicBezTo>
                  <a:cubicBezTo>
                    <a:pt x="25232" y="28208"/>
                    <a:pt x="25951" y="16907"/>
                    <a:pt x="26430" y="5774"/>
                  </a:cubicBezTo>
                  <a:cubicBezTo>
                    <a:pt x="26555" y="2780"/>
                    <a:pt x="24586" y="235"/>
                    <a:pt x="22023" y="83"/>
                  </a:cubicBezTo>
                  <a:cubicBezTo>
                    <a:pt x="21944" y="78"/>
                    <a:pt x="21866" y="78"/>
                    <a:pt x="21787" y="78"/>
                  </a:cubicBezTo>
                </a:path>
              </a:pathLst>
            </a:custGeom>
            <a:solidFill>
              <a:srgbClr val="1D1D1B"/>
            </a:solidFill>
            <a:ln cap="flat" cmpd="sng" w="105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7" name="Google Shape;357;p8"/>
            <p:cNvSpPr/>
            <p:nvPr/>
          </p:nvSpPr>
          <p:spPr>
            <a:xfrm flipH="1" rot="10800000">
              <a:off x="979814" y="2332152"/>
              <a:ext cx="14027" cy="323735"/>
            </a:xfrm>
            <a:custGeom>
              <a:rect b="b" l="l" r="r" t="t"/>
              <a:pathLst>
                <a:path extrusionOk="0" h="323735" w="14027">
                  <a:moveTo>
                    <a:pt x="9413" y="78"/>
                  </a:moveTo>
                  <a:cubicBezTo>
                    <a:pt x="6887" y="78"/>
                    <a:pt x="4817" y="2449"/>
                    <a:pt x="4770" y="5406"/>
                  </a:cubicBezTo>
                  <a:lnTo>
                    <a:pt x="30" y="318291"/>
                  </a:lnTo>
                  <a:cubicBezTo>
                    <a:pt x="-17" y="321286"/>
                    <a:pt x="2026" y="323760"/>
                    <a:pt x="4589" y="323814"/>
                  </a:cubicBezTo>
                  <a:lnTo>
                    <a:pt x="4673" y="323814"/>
                  </a:lnTo>
                  <a:cubicBezTo>
                    <a:pt x="7198" y="323814"/>
                    <a:pt x="9269" y="321443"/>
                    <a:pt x="9316" y="318481"/>
                  </a:cubicBezTo>
                  <a:lnTo>
                    <a:pt x="14056" y="5601"/>
                  </a:lnTo>
                  <a:cubicBezTo>
                    <a:pt x="14102" y="2606"/>
                    <a:pt x="12060" y="132"/>
                    <a:pt x="9497" y="78"/>
                  </a:cubicBezTo>
                  <a:close/>
                </a:path>
              </a:pathLst>
            </a:custGeom>
            <a:solidFill>
              <a:srgbClr val="1D1D1B"/>
            </a:solidFill>
            <a:ln cap="flat" cmpd="sng" w="105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8" name="Google Shape;358;p8"/>
            <p:cNvSpPr/>
            <p:nvPr/>
          </p:nvSpPr>
          <p:spPr>
            <a:xfrm flipH="1" rot="10800000">
              <a:off x="971922" y="2623416"/>
              <a:ext cx="182983" cy="241874"/>
            </a:xfrm>
            <a:custGeom>
              <a:rect b="b" l="l" r="r" t="t"/>
              <a:pathLst>
                <a:path extrusionOk="0" h="241874" w="182983">
                  <a:moveTo>
                    <a:pt x="9110" y="192476"/>
                  </a:moveTo>
                  <a:cubicBezTo>
                    <a:pt x="12234" y="184230"/>
                    <a:pt x="13056" y="170428"/>
                    <a:pt x="14092" y="153067"/>
                  </a:cubicBezTo>
                  <a:cubicBezTo>
                    <a:pt x="15995" y="121150"/>
                    <a:pt x="18600" y="77439"/>
                    <a:pt x="37975" y="50307"/>
                  </a:cubicBezTo>
                  <a:cubicBezTo>
                    <a:pt x="63673" y="14322"/>
                    <a:pt x="99475" y="1534"/>
                    <a:pt x="129185" y="17680"/>
                  </a:cubicBezTo>
                  <a:cubicBezTo>
                    <a:pt x="165150" y="37254"/>
                    <a:pt x="181349" y="79718"/>
                    <a:pt x="170456" y="125865"/>
                  </a:cubicBezTo>
                  <a:cubicBezTo>
                    <a:pt x="159388" y="172766"/>
                    <a:pt x="135012" y="205209"/>
                    <a:pt x="98008" y="222288"/>
                  </a:cubicBezTo>
                  <a:cubicBezTo>
                    <a:pt x="60173" y="239736"/>
                    <a:pt x="38569" y="232515"/>
                    <a:pt x="9114" y="192482"/>
                  </a:cubicBezTo>
                  <a:cubicBezTo>
                    <a:pt x="9110" y="192482"/>
                    <a:pt x="9110" y="192482"/>
                    <a:pt x="9110" y="192476"/>
                  </a:cubicBezTo>
                  <a:close/>
                  <a:moveTo>
                    <a:pt x="102948" y="135"/>
                  </a:moveTo>
                  <a:cubicBezTo>
                    <a:pt x="77352" y="135"/>
                    <a:pt x="50799" y="15412"/>
                    <a:pt x="30843" y="43358"/>
                  </a:cubicBezTo>
                  <a:cubicBezTo>
                    <a:pt x="9546" y="73186"/>
                    <a:pt x="6821" y="118915"/>
                    <a:pt x="4829" y="152313"/>
                  </a:cubicBezTo>
                  <a:cubicBezTo>
                    <a:pt x="3872" y="168334"/>
                    <a:pt x="3046" y="182168"/>
                    <a:pt x="474" y="188462"/>
                  </a:cubicBezTo>
                  <a:cubicBezTo>
                    <a:pt x="-357" y="190480"/>
                    <a:pt x="-18" y="192796"/>
                    <a:pt x="1170" y="194381"/>
                  </a:cubicBezTo>
                  <a:cubicBezTo>
                    <a:pt x="697" y="196111"/>
                    <a:pt x="984" y="198075"/>
                    <a:pt x="2071" y="199562"/>
                  </a:cubicBezTo>
                  <a:cubicBezTo>
                    <a:pt x="33977" y="242920"/>
                    <a:pt x="59973" y="251514"/>
                    <a:pt x="101421" y="232374"/>
                  </a:cubicBezTo>
                  <a:cubicBezTo>
                    <a:pt x="141280" y="213982"/>
                    <a:pt x="167522" y="179114"/>
                    <a:pt x="179408" y="128746"/>
                  </a:cubicBezTo>
                  <a:cubicBezTo>
                    <a:pt x="191382" y="78020"/>
                    <a:pt x="172773" y="29437"/>
                    <a:pt x="133109" y="7849"/>
                  </a:cubicBezTo>
                  <a:cubicBezTo>
                    <a:pt x="123549" y="2647"/>
                    <a:pt x="113325" y="135"/>
                    <a:pt x="102948" y="135"/>
                  </a:cubicBezTo>
                  <a:close/>
                </a:path>
              </a:pathLst>
            </a:custGeom>
            <a:solidFill>
              <a:srgbClr val="000000"/>
            </a:solidFill>
            <a:ln cap="flat" cmpd="sng" w="118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9" name="Google Shape;359;p8"/>
            <p:cNvSpPr/>
            <p:nvPr/>
          </p:nvSpPr>
          <p:spPr>
            <a:xfrm flipH="1" rot="-10084814">
              <a:off x="596230" y="1285131"/>
              <a:ext cx="174663" cy="745808"/>
            </a:xfrm>
            <a:custGeom>
              <a:rect b="b" l="l" r="r" t="t"/>
              <a:pathLst>
                <a:path extrusionOk="0" h="745808" w="174663">
                  <a:moveTo>
                    <a:pt x="49770" y="210163"/>
                  </a:moveTo>
                  <a:cubicBezTo>
                    <a:pt x="44402" y="196530"/>
                    <a:pt x="37006" y="182402"/>
                    <a:pt x="27465" y="167532"/>
                  </a:cubicBezTo>
                  <a:cubicBezTo>
                    <a:pt x="12775" y="144632"/>
                    <a:pt x="5690" y="114212"/>
                    <a:pt x="8020" y="84075"/>
                  </a:cubicBezTo>
                  <a:cubicBezTo>
                    <a:pt x="10216" y="55831"/>
                    <a:pt x="20152" y="30598"/>
                    <a:pt x="36166" y="12472"/>
                  </a:cubicBezTo>
                  <a:lnTo>
                    <a:pt x="134499" y="200278"/>
                  </a:lnTo>
                  <a:lnTo>
                    <a:pt x="51873" y="209024"/>
                  </a:lnTo>
                  <a:cubicBezTo>
                    <a:pt x="51070" y="209116"/>
                    <a:pt x="50350" y="209528"/>
                    <a:pt x="49770" y="210163"/>
                  </a:cubicBezTo>
                  <a:moveTo>
                    <a:pt x="2124" y="69367"/>
                  </a:moveTo>
                  <a:cubicBezTo>
                    <a:pt x="1390" y="73837"/>
                    <a:pt x="838" y="78395"/>
                    <a:pt x="476" y="83028"/>
                  </a:cubicBezTo>
                  <a:cubicBezTo>
                    <a:pt x="-2064" y="115937"/>
                    <a:pt x="5671" y="149151"/>
                    <a:pt x="21712" y="174156"/>
                  </a:cubicBezTo>
                  <a:cubicBezTo>
                    <a:pt x="37526" y="198803"/>
                    <a:pt x="47114" y="221057"/>
                    <a:pt x="51028" y="242183"/>
                  </a:cubicBezTo>
                  <a:cubicBezTo>
                    <a:pt x="66749" y="327067"/>
                    <a:pt x="79159" y="414310"/>
                    <a:pt x="90112" y="491278"/>
                  </a:cubicBezTo>
                  <a:cubicBezTo>
                    <a:pt x="113318" y="654421"/>
                    <a:pt x="126508" y="739820"/>
                    <a:pt x="149765" y="745538"/>
                  </a:cubicBezTo>
                  <a:cubicBezTo>
                    <a:pt x="157871" y="747529"/>
                    <a:pt x="165829" y="739733"/>
                    <a:pt x="174103" y="721705"/>
                  </a:cubicBezTo>
                  <a:cubicBezTo>
                    <a:pt x="175199" y="719329"/>
                    <a:pt x="174642" y="716187"/>
                    <a:pt x="172854" y="714717"/>
                  </a:cubicBezTo>
                  <a:cubicBezTo>
                    <a:pt x="171071" y="713247"/>
                    <a:pt x="168740" y="713996"/>
                    <a:pt x="167640" y="716388"/>
                  </a:cubicBezTo>
                  <a:cubicBezTo>
                    <a:pt x="163276" y="725904"/>
                    <a:pt x="156868" y="736955"/>
                    <a:pt x="151134" y="735545"/>
                  </a:cubicBezTo>
                  <a:cubicBezTo>
                    <a:pt x="131903" y="730814"/>
                    <a:pt x="115221" y="613536"/>
                    <a:pt x="97559" y="489374"/>
                  </a:cubicBezTo>
                  <a:cubicBezTo>
                    <a:pt x="86593" y="412276"/>
                    <a:pt x="74159" y="324891"/>
                    <a:pt x="58387" y="239736"/>
                  </a:cubicBezTo>
                  <a:cubicBezTo>
                    <a:pt x="57133" y="232949"/>
                    <a:pt x="55346" y="226086"/>
                    <a:pt x="53020" y="219099"/>
                  </a:cubicBezTo>
                  <a:lnTo>
                    <a:pt x="141714" y="209707"/>
                  </a:lnTo>
                  <a:cubicBezTo>
                    <a:pt x="143070" y="209561"/>
                    <a:pt x="144267" y="208454"/>
                    <a:pt x="144848" y="206805"/>
                  </a:cubicBezTo>
                  <a:cubicBezTo>
                    <a:pt x="145433" y="205139"/>
                    <a:pt x="145298" y="203213"/>
                    <a:pt x="144518" y="201721"/>
                  </a:cubicBezTo>
                  <a:lnTo>
                    <a:pt x="40047" y="2192"/>
                  </a:lnTo>
                  <a:cubicBezTo>
                    <a:pt x="39458" y="1063"/>
                    <a:pt x="38543" y="298"/>
                    <a:pt x="37522" y="92"/>
                  </a:cubicBezTo>
                  <a:cubicBezTo>
                    <a:pt x="36500" y="-120"/>
                    <a:pt x="35460" y="238"/>
                    <a:pt x="34638" y="1079"/>
                  </a:cubicBezTo>
                  <a:cubicBezTo>
                    <a:pt x="17905" y="18272"/>
                    <a:pt x="6595" y="42165"/>
                    <a:pt x="2124" y="69367"/>
                  </a:cubicBezTo>
                </a:path>
              </a:pathLst>
            </a:custGeom>
            <a:solidFill>
              <a:srgbClr val="000000"/>
            </a:solidFill>
            <a:ln cap="flat" cmpd="sng" w="118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60" name="Google Shape;360;p8"/>
            <p:cNvGrpSpPr/>
            <p:nvPr/>
          </p:nvGrpSpPr>
          <p:grpSpPr>
            <a:xfrm>
              <a:off x="848714" y="1744781"/>
              <a:ext cx="272233" cy="280908"/>
              <a:chOff x="5823486" y="2691065"/>
              <a:chExt cx="272233" cy="280908"/>
            </a:xfrm>
          </p:grpSpPr>
          <p:sp>
            <p:nvSpPr>
              <p:cNvPr id="361" name="Google Shape;361;p8"/>
              <p:cNvSpPr/>
              <p:nvPr/>
            </p:nvSpPr>
            <p:spPr>
              <a:xfrm flipH="1" rot="-1084150">
                <a:off x="5853312" y="2718457"/>
                <a:ext cx="212581" cy="226125"/>
              </a:xfrm>
              <a:custGeom>
                <a:rect b="b" l="l" r="r" t="t"/>
                <a:pathLst>
                  <a:path extrusionOk="0" h="226125" w="212581">
                    <a:moveTo>
                      <a:pt x="146530" y="177065"/>
                    </a:moveTo>
                    <a:cubicBezTo>
                      <a:pt x="144835" y="175063"/>
                      <a:pt x="142894" y="171900"/>
                      <a:pt x="140981" y="169621"/>
                    </a:cubicBezTo>
                    <a:cubicBezTo>
                      <a:pt x="135581" y="163198"/>
                      <a:pt x="126811" y="155114"/>
                      <a:pt x="122363" y="148533"/>
                    </a:cubicBezTo>
                    <a:cubicBezTo>
                      <a:pt x="120246" y="145397"/>
                      <a:pt x="120989" y="144757"/>
                      <a:pt x="122637" y="141697"/>
                    </a:cubicBezTo>
                    <a:cubicBezTo>
                      <a:pt x="124986" y="137346"/>
                      <a:pt x="128287" y="133646"/>
                      <a:pt x="130535" y="129192"/>
                    </a:cubicBezTo>
                    <a:cubicBezTo>
                      <a:pt x="131514" y="128254"/>
                      <a:pt x="136543" y="131395"/>
                      <a:pt x="137722" y="132100"/>
                    </a:cubicBezTo>
                    <a:cubicBezTo>
                      <a:pt x="148897" y="138762"/>
                      <a:pt x="159980" y="147633"/>
                      <a:pt x="170464" y="155293"/>
                    </a:cubicBezTo>
                    <a:cubicBezTo>
                      <a:pt x="178998" y="161532"/>
                      <a:pt x="202691" y="177032"/>
                      <a:pt x="207533" y="185832"/>
                    </a:cubicBezTo>
                    <a:cubicBezTo>
                      <a:pt x="213634" y="196905"/>
                      <a:pt x="204938" y="212633"/>
                      <a:pt x="197314" y="219604"/>
                    </a:cubicBezTo>
                    <a:cubicBezTo>
                      <a:pt x="190461" y="225870"/>
                      <a:pt x="186018" y="219881"/>
                      <a:pt x="180725" y="214656"/>
                    </a:cubicBezTo>
                    <a:cubicBezTo>
                      <a:pt x="168904" y="202981"/>
                      <a:pt x="157482" y="190015"/>
                      <a:pt x="146530" y="177065"/>
                    </a:cubicBezTo>
                    <a:moveTo>
                      <a:pt x="101391" y="144605"/>
                    </a:moveTo>
                    <a:cubicBezTo>
                      <a:pt x="105388" y="137580"/>
                      <a:pt x="111587" y="130993"/>
                      <a:pt x="115454" y="124092"/>
                    </a:cubicBezTo>
                    <a:cubicBezTo>
                      <a:pt x="117465" y="120501"/>
                      <a:pt x="121077" y="108299"/>
                      <a:pt x="122799" y="106710"/>
                    </a:cubicBezTo>
                    <a:cubicBezTo>
                      <a:pt x="123714" y="105869"/>
                      <a:pt x="126198" y="107931"/>
                      <a:pt x="127011" y="108696"/>
                    </a:cubicBezTo>
                    <a:cubicBezTo>
                      <a:pt x="133125" y="114484"/>
                      <a:pt x="128835" y="125780"/>
                      <a:pt x="125502" y="132138"/>
                    </a:cubicBezTo>
                    <a:cubicBezTo>
                      <a:pt x="121550" y="139679"/>
                      <a:pt x="116350" y="148278"/>
                      <a:pt x="108188" y="149049"/>
                    </a:cubicBezTo>
                    <a:cubicBezTo>
                      <a:pt x="105244" y="149325"/>
                      <a:pt x="101502" y="148701"/>
                      <a:pt x="101391" y="144605"/>
                    </a:cubicBezTo>
                    <a:moveTo>
                      <a:pt x="38145" y="147931"/>
                    </a:moveTo>
                    <a:cubicBezTo>
                      <a:pt x="14108" y="132035"/>
                      <a:pt x="1665" y="107274"/>
                      <a:pt x="2849" y="74761"/>
                    </a:cubicBezTo>
                    <a:cubicBezTo>
                      <a:pt x="4929" y="17595"/>
                      <a:pt x="56670" y="-18250"/>
                      <a:pt x="97769" y="17557"/>
                    </a:cubicBezTo>
                    <a:cubicBezTo>
                      <a:pt x="131616" y="47043"/>
                      <a:pt x="131974" y="112059"/>
                      <a:pt x="97797" y="141611"/>
                    </a:cubicBezTo>
                    <a:cubicBezTo>
                      <a:pt x="80739" y="156356"/>
                      <a:pt x="56721" y="160214"/>
                      <a:pt x="38145" y="147931"/>
                    </a:cubicBezTo>
                    <a:moveTo>
                      <a:pt x="27972" y="145267"/>
                    </a:moveTo>
                    <a:cubicBezTo>
                      <a:pt x="41808" y="157837"/>
                      <a:pt x="62218" y="162123"/>
                      <a:pt x="78965" y="156340"/>
                    </a:cubicBezTo>
                    <a:cubicBezTo>
                      <a:pt x="84653" y="154376"/>
                      <a:pt x="88358" y="151712"/>
                      <a:pt x="93512" y="149168"/>
                    </a:cubicBezTo>
                    <a:cubicBezTo>
                      <a:pt x="99102" y="146417"/>
                      <a:pt x="98953" y="150003"/>
                      <a:pt x="103536" y="151870"/>
                    </a:cubicBezTo>
                    <a:cubicBezTo>
                      <a:pt x="106322" y="153009"/>
                      <a:pt x="108114" y="153139"/>
                      <a:pt x="110946" y="152282"/>
                    </a:cubicBezTo>
                    <a:cubicBezTo>
                      <a:pt x="115751" y="150839"/>
                      <a:pt x="117195" y="147253"/>
                      <a:pt x="122270" y="152125"/>
                    </a:cubicBezTo>
                    <a:cubicBezTo>
                      <a:pt x="129035" y="158624"/>
                      <a:pt x="135154" y="168574"/>
                      <a:pt x="141190" y="175838"/>
                    </a:cubicBezTo>
                    <a:cubicBezTo>
                      <a:pt x="151372" y="188083"/>
                      <a:pt x="161912" y="199742"/>
                      <a:pt x="172841" y="211086"/>
                    </a:cubicBezTo>
                    <a:cubicBezTo>
                      <a:pt x="176616" y="215003"/>
                      <a:pt x="180432" y="219881"/>
                      <a:pt x="184815" y="223358"/>
                    </a:cubicBezTo>
                    <a:cubicBezTo>
                      <a:pt x="195257" y="231654"/>
                      <a:pt x="203043" y="220179"/>
                      <a:pt x="208113" y="210468"/>
                    </a:cubicBezTo>
                    <a:cubicBezTo>
                      <a:pt x="218486" y="190617"/>
                      <a:pt x="209562" y="179880"/>
                      <a:pt x="195383" y="168970"/>
                    </a:cubicBezTo>
                    <a:cubicBezTo>
                      <a:pt x="176486" y="154441"/>
                      <a:pt x="156173" y="142565"/>
                      <a:pt x="137002" y="128324"/>
                    </a:cubicBezTo>
                    <a:cubicBezTo>
                      <a:pt x="135781" y="127418"/>
                      <a:pt x="134518" y="126729"/>
                      <a:pt x="133576" y="125378"/>
                    </a:cubicBezTo>
                    <a:cubicBezTo>
                      <a:pt x="131166" y="121939"/>
                      <a:pt x="132940" y="118569"/>
                      <a:pt x="132782" y="114609"/>
                    </a:cubicBezTo>
                    <a:cubicBezTo>
                      <a:pt x="132471" y="106818"/>
                      <a:pt x="127517" y="105278"/>
                      <a:pt x="124471" y="99614"/>
                    </a:cubicBezTo>
                    <a:cubicBezTo>
                      <a:pt x="124545" y="94009"/>
                      <a:pt x="125641" y="88552"/>
                      <a:pt x="125822" y="82953"/>
                    </a:cubicBezTo>
                    <a:cubicBezTo>
                      <a:pt x="126737" y="54611"/>
                      <a:pt x="113839" y="22108"/>
                      <a:pt x="91557" y="9229"/>
                    </a:cubicBezTo>
                    <a:cubicBezTo>
                      <a:pt x="16197" y="-34336"/>
                      <a:pt x="-34095" y="88899"/>
                      <a:pt x="27972" y="145267"/>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2" name="Google Shape;362;p8"/>
              <p:cNvSpPr/>
              <p:nvPr/>
            </p:nvSpPr>
            <p:spPr>
              <a:xfrm flipH="1" rot="-1084150">
                <a:off x="5931557" y="2707561"/>
                <a:ext cx="120524" cy="152036"/>
              </a:xfrm>
              <a:custGeom>
                <a:rect b="b" l="l" r="r" t="t"/>
                <a:pathLst>
                  <a:path extrusionOk="0" h="152036" w="120524">
                    <a:moveTo>
                      <a:pt x="24735" y="114290"/>
                    </a:moveTo>
                    <a:cubicBezTo>
                      <a:pt x="-3508" y="70172"/>
                      <a:pt x="28594" y="1711"/>
                      <a:pt x="75752" y="23949"/>
                    </a:cubicBezTo>
                    <a:cubicBezTo>
                      <a:pt x="110277" y="40235"/>
                      <a:pt x="114883" y="100608"/>
                      <a:pt x="85386" y="125564"/>
                    </a:cubicBezTo>
                    <a:cubicBezTo>
                      <a:pt x="66935" y="141183"/>
                      <a:pt x="38381" y="135601"/>
                      <a:pt x="24735" y="114290"/>
                    </a:cubicBezTo>
                    <a:moveTo>
                      <a:pt x="35400" y="144785"/>
                    </a:moveTo>
                    <a:cubicBezTo>
                      <a:pt x="53972" y="157068"/>
                      <a:pt x="77990" y="153211"/>
                      <a:pt x="95048" y="138465"/>
                    </a:cubicBezTo>
                    <a:cubicBezTo>
                      <a:pt x="129229" y="108914"/>
                      <a:pt x="128872" y="43897"/>
                      <a:pt x="95025" y="14411"/>
                    </a:cubicBezTo>
                    <a:cubicBezTo>
                      <a:pt x="53926" y="-21396"/>
                      <a:pt x="2185" y="14449"/>
                      <a:pt x="100" y="71615"/>
                    </a:cubicBezTo>
                    <a:cubicBezTo>
                      <a:pt x="-1084" y="104129"/>
                      <a:pt x="11359" y="128889"/>
                      <a:pt x="35400" y="144785"/>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3" name="Google Shape;363;p8"/>
              <p:cNvSpPr/>
              <p:nvPr/>
            </p:nvSpPr>
            <p:spPr>
              <a:xfrm flipH="1" rot="-1084150">
                <a:off x="5875938" y="2865647"/>
                <a:ext cx="88529" cy="93269"/>
              </a:xfrm>
              <a:custGeom>
                <a:rect b="b" l="l" r="r" t="t"/>
                <a:pathLst>
                  <a:path extrusionOk="0" h="93269" w="88529">
                    <a:moveTo>
                      <a:pt x="78944" y="70509"/>
                    </a:moveTo>
                    <a:lnTo>
                      <a:pt x="81298" y="64964"/>
                    </a:lnTo>
                    <a:lnTo>
                      <a:pt x="82793" y="65317"/>
                    </a:lnTo>
                    <a:cubicBezTo>
                      <a:pt x="82844" y="68588"/>
                      <a:pt x="82384" y="71599"/>
                      <a:pt x="78944" y="70509"/>
                    </a:cubicBezTo>
                    <a:moveTo>
                      <a:pt x="50106" y="35451"/>
                    </a:moveTo>
                    <a:cubicBezTo>
                      <a:pt x="49800" y="34751"/>
                      <a:pt x="49828" y="33904"/>
                      <a:pt x="50013" y="33167"/>
                    </a:cubicBezTo>
                    <a:cubicBezTo>
                      <a:pt x="50589" y="33172"/>
                      <a:pt x="50961" y="33101"/>
                      <a:pt x="51518" y="33400"/>
                    </a:cubicBezTo>
                    <a:cubicBezTo>
                      <a:pt x="54420" y="34946"/>
                      <a:pt x="59620" y="40588"/>
                      <a:pt x="62907" y="43013"/>
                    </a:cubicBezTo>
                    <a:cubicBezTo>
                      <a:pt x="67118" y="46117"/>
                      <a:pt x="77203" y="50972"/>
                      <a:pt x="79389" y="55502"/>
                    </a:cubicBezTo>
                    <a:cubicBezTo>
                      <a:pt x="79872" y="56501"/>
                      <a:pt x="80453" y="57803"/>
                      <a:pt x="79900" y="58942"/>
                    </a:cubicBezTo>
                    <a:cubicBezTo>
                      <a:pt x="78907" y="60998"/>
                      <a:pt x="76836" y="56712"/>
                      <a:pt x="76130" y="55947"/>
                    </a:cubicBezTo>
                    <a:cubicBezTo>
                      <a:pt x="72499" y="52030"/>
                      <a:pt x="65321" y="47994"/>
                      <a:pt x="60855" y="44527"/>
                    </a:cubicBezTo>
                    <a:cubicBezTo>
                      <a:pt x="59193" y="43236"/>
                      <a:pt x="50622" y="36617"/>
                      <a:pt x="50106" y="35451"/>
                    </a:cubicBezTo>
                    <a:moveTo>
                      <a:pt x="25503" y="48129"/>
                    </a:moveTo>
                    <a:cubicBezTo>
                      <a:pt x="36456" y="61079"/>
                      <a:pt x="47878" y="74051"/>
                      <a:pt x="59699" y="85726"/>
                    </a:cubicBezTo>
                    <a:cubicBezTo>
                      <a:pt x="64987" y="90951"/>
                      <a:pt x="69430" y="96935"/>
                      <a:pt x="76283" y="90669"/>
                    </a:cubicBezTo>
                    <a:cubicBezTo>
                      <a:pt x="83912" y="83697"/>
                      <a:pt x="92608" y="67970"/>
                      <a:pt x="86507" y="56897"/>
                    </a:cubicBezTo>
                    <a:cubicBezTo>
                      <a:pt x="81664" y="48102"/>
                      <a:pt x="57971" y="32602"/>
                      <a:pt x="49433" y="26363"/>
                    </a:cubicBezTo>
                    <a:cubicBezTo>
                      <a:pt x="38949" y="18703"/>
                      <a:pt x="27871" y="9827"/>
                      <a:pt x="16696" y="3165"/>
                    </a:cubicBezTo>
                    <a:cubicBezTo>
                      <a:pt x="15512" y="2465"/>
                      <a:pt x="10488" y="-682"/>
                      <a:pt x="9508" y="257"/>
                    </a:cubicBezTo>
                    <a:cubicBezTo>
                      <a:pt x="7261" y="4711"/>
                      <a:pt x="3955" y="8417"/>
                      <a:pt x="1611" y="12762"/>
                    </a:cubicBezTo>
                    <a:cubicBezTo>
                      <a:pt x="-42" y="15822"/>
                      <a:pt x="-785" y="16462"/>
                      <a:pt x="1337" y="19603"/>
                    </a:cubicBezTo>
                    <a:cubicBezTo>
                      <a:pt x="5780" y="26179"/>
                      <a:pt x="14551" y="34262"/>
                      <a:pt x="19955" y="40686"/>
                    </a:cubicBezTo>
                    <a:cubicBezTo>
                      <a:pt x="21868" y="42970"/>
                      <a:pt x="23809" y="46127"/>
                      <a:pt x="25503" y="48129"/>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4" name="Google Shape;364;p8"/>
              <p:cNvSpPr/>
              <p:nvPr/>
            </p:nvSpPr>
            <p:spPr>
              <a:xfrm flipH="1" rot="-1084150">
                <a:off x="5940205" y="2827576"/>
                <a:ext cx="28708" cy="42593"/>
              </a:xfrm>
              <a:custGeom>
                <a:rect b="b" l="l" r="r" t="t"/>
                <a:pathLst>
                  <a:path extrusionOk="0" h="42593" w="28708">
                    <a:moveTo>
                      <a:pt x="25" y="38172"/>
                    </a:moveTo>
                    <a:cubicBezTo>
                      <a:pt x="136" y="42268"/>
                      <a:pt x="3874" y="42892"/>
                      <a:pt x="6822" y="42616"/>
                    </a:cubicBezTo>
                    <a:cubicBezTo>
                      <a:pt x="14980" y="41845"/>
                      <a:pt x="20184" y="33246"/>
                      <a:pt x="24136" y="25705"/>
                    </a:cubicBezTo>
                    <a:cubicBezTo>
                      <a:pt x="27469" y="19347"/>
                      <a:pt x="31759" y="8051"/>
                      <a:pt x="25640" y="2263"/>
                    </a:cubicBezTo>
                    <a:cubicBezTo>
                      <a:pt x="24827" y="1498"/>
                      <a:pt x="22343" y="-564"/>
                      <a:pt x="21429" y="277"/>
                    </a:cubicBezTo>
                    <a:cubicBezTo>
                      <a:pt x="19706" y="1867"/>
                      <a:pt x="16099" y="14068"/>
                      <a:pt x="14088" y="17659"/>
                    </a:cubicBezTo>
                    <a:cubicBezTo>
                      <a:pt x="10221" y="24560"/>
                      <a:pt x="4022" y="31147"/>
                      <a:pt x="25" y="38172"/>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5" name="Google Shape;365;p8"/>
              <p:cNvSpPr/>
              <p:nvPr/>
            </p:nvSpPr>
            <p:spPr>
              <a:xfrm rot="9715850">
                <a:off x="5950045" y="2729747"/>
                <a:ext cx="85561" cy="108408"/>
              </a:xfrm>
              <a:custGeom>
                <a:rect b="b" l="l" r="r" t="t"/>
                <a:pathLst>
                  <a:path extrusionOk="0" h="108408" w="85561">
                    <a:moveTo>
                      <a:pt x="18979" y="14850"/>
                    </a:moveTo>
                    <a:cubicBezTo>
                      <a:pt x="1985" y="35846"/>
                      <a:pt x="257" y="69288"/>
                      <a:pt x="17565" y="90964"/>
                    </a:cubicBezTo>
                    <a:lnTo>
                      <a:pt x="17565" y="90964"/>
                    </a:lnTo>
                    <a:cubicBezTo>
                      <a:pt x="26846" y="102602"/>
                      <a:pt x="38016" y="109772"/>
                      <a:pt x="52175" y="107566"/>
                    </a:cubicBezTo>
                    <a:lnTo>
                      <a:pt x="52175" y="107566"/>
                    </a:lnTo>
                    <a:cubicBezTo>
                      <a:pt x="98117" y="100322"/>
                      <a:pt x="105984" y="18399"/>
                      <a:pt x="60833" y="1650"/>
                    </a:cubicBezTo>
                    <a:lnTo>
                      <a:pt x="60833" y="1650"/>
                    </a:lnTo>
                    <a:cubicBezTo>
                      <a:pt x="57053" y="235"/>
                      <a:pt x="53120" y="-445"/>
                      <a:pt x="49187" y="-445"/>
                    </a:cubicBezTo>
                    <a:lnTo>
                      <a:pt x="49187" y="-445"/>
                    </a:lnTo>
                    <a:cubicBezTo>
                      <a:pt x="37855" y="-445"/>
                      <a:pt x="26684" y="5107"/>
                      <a:pt x="18979" y="14850"/>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6" name="Google Shape;366;p8"/>
              <p:cNvSpPr/>
              <p:nvPr/>
            </p:nvSpPr>
            <p:spPr>
              <a:xfrm flipH="1" rot="-1084150">
                <a:off x="5950011" y="2729760"/>
                <a:ext cx="85538" cy="108412"/>
              </a:xfrm>
              <a:custGeom>
                <a:rect b="b" l="l" r="r" t="t"/>
                <a:pathLst>
                  <a:path extrusionOk="0" h="108412" w="85538">
                    <a:moveTo>
                      <a:pt x="13562" y="93197"/>
                    </a:moveTo>
                    <a:cubicBezTo>
                      <a:pt x="-3306" y="72207"/>
                      <a:pt x="-5131" y="38765"/>
                      <a:pt x="12169" y="17070"/>
                    </a:cubicBezTo>
                    <a:cubicBezTo>
                      <a:pt x="21441" y="5443"/>
                      <a:pt x="32686" y="-1734"/>
                      <a:pt x="46745" y="479"/>
                    </a:cubicBezTo>
                    <a:cubicBezTo>
                      <a:pt x="92724" y="7727"/>
                      <a:pt x="100608" y="89649"/>
                      <a:pt x="55497" y="106396"/>
                    </a:cubicBezTo>
                    <a:cubicBezTo>
                      <a:pt x="40755" y="111871"/>
                      <a:pt x="24110" y="106326"/>
                      <a:pt x="13562" y="93197"/>
                    </a:cubicBezTo>
                    <a:close/>
                  </a:path>
                </a:pathLst>
              </a:custGeom>
              <a:noFill/>
              <a:ln cap="flat" cmpd="sng" w="157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67" name="Google Shape;367;p8"/>
            <p:cNvSpPr/>
            <p:nvPr/>
          </p:nvSpPr>
          <p:spPr>
            <a:xfrm flipH="1" rot="10800000">
              <a:off x="797875" y="1979250"/>
              <a:ext cx="237899" cy="140862"/>
            </a:xfrm>
            <a:custGeom>
              <a:rect b="b" l="l" r="r" t="t"/>
              <a:pathLst>
                <a:path extrusionOk="0" h="140862" w="237899">
                  <a:moveTo>
                    <a:pt x="-2" y="140960"/>
                  </a:moveTo>
                  <a:lnTo>
                    <a:pt x="237898" y="140960"/>
                  </a:lnTo>
                  <a:cubicBezTo>
                    <a:pt x="228227" y="111446"/>
                    <a:pt x="199817" y="33024"/>
                    <a:pt x="152356" y="7770"/>
                  </a:cubicBezTo>
                  <a:cubicBezTo>
                    <a:pt x="66968" y="-37662"/>
                    <a:pt x="2830" y="133163"/>
                    <a:pt x="-2" y="140960"/>
                  </a:cubicBezTo>
                  <a:close/>
                </a:path>
              </a:pathLst>
            </a:custGeom>
            <a:solidFill>
              <a:srgbClr val="C8BCC0"/>
            </a:solidFill>
            <a:ln cap="rnd" cmpd="sng" w="15700">
              <a:solidFill>
                <a:srgbClr val="1D1D1B"/>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68" name="Google Shape;368;p8"/>
          <p:cNvGrpSpPr/>
          <p:nvPr/>
        </p:nvGrpSpPr>
        <p:grpSpPr>
          <a:xfrm>
            <a:off x="3395983" y="3125502"/>
            <a:ext cx="955469" cy="1386575"/>
            <a:chOff x="3915541" y="3004582"/>
            <a:chExt cx="955469" cy="1386575"/>
          </a:xfrm>
        </p:grpSpPr>
        <p:grpSp>
          <p:nvGrpSpPr>
            <p:cNvPr id="369" name="Google Shape;369;p8"/>
            <p:cNvGrpSpPr/>
            <p:nvPr/>
          </p:nvGrpSpPr>
          <p:grpSpPr>
            <a:xfrm>
              <a:off x="4275700" y="3520978"/>
              <a:ext cx="232762" cy="39997"/>
              <a:chOff x="4275700" y="3520978"/>
              <a:chExt cx="232762" cy="39997"/>
            </a:xfrm>
          </p:grpSpPr>
          <p:sp>
            <p:nvSpPr>
              <p:cNvPr id="370" name="Google Shape;370;p8"/>
              <p:cNvSpPr/>
              <p:nvPr/>
            </p:nvSpPr>
            <p:spPr>
              <a:xfrm flipH="1" rot="10800000">
                <a:off x="4420500" y="3537015"/>
                <a:ext cx="87962" cy="20825"/>
              </a:xfrm>
              <a:custGeom>
                <a:rect b="b" l="l" r="r" t="t"/>
                <a:pathLst>
                  <a:path extrusionOk="0" h="20825" w="87962">
                    <a:moveTo>
                      <a:pt x="43" y="20884"/>
                    </a:moveTo>
                    <a:cubicBezTo>
                      <a:pt x="69695" y="15016"/>
                      <a:pt x="43" y="17903"/>
                      <a:pt x="43" y="17903"/>
                    </a:cubicBezTo>
                    <a:lnTo>
                      <a:pt x="60869" y="19039"/>
                    </a:lnTo>
                    <a:cubicBezTo>
                      <a:pt x="60869" y="19039"/>
                      <a:pt x="118283" y="14246"/>
                      <a:pt x="66087" y="15833"/>
                    </a:cubicBezTo>
                    <a:cubicBezTo>
                      <a:pt x="13887" y="17416"/>
                      <a:pt x="121695" y="-11016"/>
                      <a:pt x="60869" y="4934"/>
                    </a:cubicBezTo>
                    <a:cubicBezTo>
                      <a:pt x="43" y="20884"/>
                      <a:pt x="43" y="19486"/>
                      <a:pt x="43" y="19486"/>
                    </a:cubicBezTo>
                  </a:path>
                </a:pathLst>
              </a:custGeom>
              <a:solidFill>
                <a:srgbClr val="1D1D1B"/>
              </a:solidFill>
              <a:ln cap="rnd"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1" name="Google Shape;371;p8"/>
              <p:cNvSpPr/>
              <p:nvPr/>
            </p:nvSpPr>
            <p:spPr>
              <a:xfrm flipH="1" rot="10800000">
                <a:off x="4275700" y="3520978"/>
                <a:ext cx="68171" cy="39997"/>
              </a:xfrm>
              <a:custGeom>
                <a:rect b="b" l="l" r="r" t="t"/>
                <a:pathLst>
                  <a:path extrusionOk="0" h="39997" w="68171">
                    <a:moveTo>
                      <a:pt x="67898" y="28807"/>
                    </a:moveTo>
                    <a:cubicBezTo>
                      <a:pt x="70471" y="18878"/>
                      <a:pt x="57443" y="6911"/>
                      <a:pt x="38796" y="2079"/>
                    </a:cubicBezTo>
                    <a:cubicBezTo>
                      <a:pt x="20149" y="-2754"/>
                      <a:pt x="2948" y="1377"/>
                      <a:pt x="375" y="11306"/>
                    </a:cubicBezTo>
                    <a:cubicBezTo>
                      <a:pt x="-2198" y="21235"/>
                      <a:pt x="10830" y="33202"/>
                      <a:pt x="29477" y="38034"/>
                    </a:cubicBezTo>
                    <a:cubicBezTo>
                      <a:pt x="48124" y="42867"/>
                      <a:pt x="65325" y="38736"/>
                      <a:pt x="67898" y="28807"/>
                    </a:cubicBezTo>
                  </a:path>
                </a:pathLst>
              </a:custGeom>
              <a:solidFill>
                <a:srgbClr val="1D1D1B"/>
              </a:solidFill>
              <a:ln cap="rnd"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72" name="Google Shape;372;p8"/>
            <p:cNvSpPr/>
            <p:nvPr/>
          </p:nvSpPr>
          <p:spPr>
            <a:xfrm flipH="1" rot="10800000">
              <a:off x="3915541" y="3004582"/>
              <a:ext cx="786758" cy="1114503"/>
            </a:xfrm>
            <a:custGeom>
              <a:rect b="b" l="l" r="r" t="t"/>
              <a:pathLst>
                <a:path extrusionOk="0" h="1114503" w="786758">
                  <a:moveTo>
                    <a:pt x="744176" y="494757"/>
                  </a:moveTo>
                  <a:lnTo>
                    <a:pt x="765494" y="537482"/>
                  </a:lnTo>
                  <a:cubicBezTo>
                    <a:pt x="769118" y="520480"/>
                    <a:pt x="761347" y="500631"/>
                    <a:pt x="744176" y="494757"/>
                  </a:cubicBezTo>
                  <a:moveTo>
                    <a:pt x="670397" y="585130"/>
                  </a:moveTo>
                  <a:cubicBezTo>
                    <a:pt x="652151" y="591180"/>
                    <a:pt x="591175" y="620387"/>
                    <a:pt x="577119" y="631694"/>
                  </a:cubicBezTo>
                  <a:cubicBezTo>
                    <a:pt x="550580" y="653048"/>
                    <a:pt x="528664" y="692690"/>
                    <a:pt x="515996" y="724022"/>
                  </a:cubicBezTo>
                  <a:cubicBezTo>
                    <a:pt x="512910" y="731652"/>
                    <a:pt x="505103" y="750012"/>
                    <a:pt x="504127" y="756980"/>
                  </a:cubicBezTo>
                  <a:cubicBezTo>
                    <a:pt x="503546" y="761117"/>
                    <a:pt x="513037" y="788962"/>
                    <a:pt x="514432" y="797412"/>
                  </a:cubicBezTo>
                  <a:cubicBezTo>
                    <a:pt x="516253" y="808442"/>
                    <a:pt x="517520" y="819628"/>
                    <a:pt x="516929" y="830854"/>
                  </a:cubicBezTo>
                  <a:cubicBezTo>
                    <a:pt x="585180" y="835026"/>
                    <a:pt x="655567" y="810381"/>
                    <a:pt x="705344" y="763847"/>
                  </a:cubicBezTo>
                  <a:cubicBezTo>
                    <a:pt x="727605" y="743035"/>
                    <a:pt x="740708" y="720394"/>
                    <a:pt x="749008" y="690966"/>
                  </a:cubicBezTo>
                  <a:cubicBezTo>
                    <a:pt x="760070" y="651735"/>
                    <a:pt x="758888" y="617739"/>
                    <a:pt x="747856" y="578485"/>
                  </a:cubicBezTo>
                  <a:cubicBezTo>
                    <a:pt x="721291" y="577920"/>
                    <a:pt x="695963" y="576653"/>
                    <a:pt x="670397" y="585130"/>
                  </a:cubicBezTo>
                  <a:moveTo>
                    <a:pt x="533800" y="342873"/>
                  </a:moveTo>
                  <a:cubicBezTo>
                    <a:pt x="414398" y="292937"/>
                    <a:pt x="274376" y="350664"/>
                    <a:pt x="227544" y="470439"/>
                  </a:cubicBezTo>
                  <a:cubicBezTo>
                    <a:pt x="210487" y="514058"/>
                    <a:pt x="205100" y="561213"/>
                    <a:pt x="212214" y="607267"/>
                  </a:cubicBezTo>
                  <a:cubicBezTo>
                    <a:pt x="261462" y="611809"/>
                    <a:pt x="312304" y="623763"/>
                    <a:pt x="359331" y="643768"/>
                  </a:cubicBezTo>
                  <a:cubicBezTo>
                    <a:pt x="366139" y="648330"/>
                    <a:pt x="373264" y="652307"/>
                    <a:pt x="380365" y="656470"/>
                  </a:cubicBezTo>
                  <a:cubicBezTo>
                    <a:pt x="383284" y="658180"/>
                    <a:pt x="386847" y="658788"/>
                    <a:pt x="390324" y="658442"/>
                  </a:cubicBezTo>
                  <a:cubicBezTo>
                    <a:pt x="422107" y="675136"/>
                    <a:pt x="451395" y="695903"/>
                    <a:pt x="476259" y="721021"/>
                  </a:cubicBezTo>
                  <a:cubicBezTo>
                    <a:pt x="479521" y="724319"/>
                    <a:pt x="479100" y="729047"/>
                    <a:pt x="483899" y="727875"/>
                  </a:cubicBezTo>
                  <a:cubicBezTo>
                    <a:pt x="496604" y="691348"/>
                    <a:pt x="514562" y="653433"/>
                    <a:pt x="541189" y="624889"/>
                  </a:cubicBezTo>
                  <a:cubicBezTo>
                    <a:pt x="569720" y="594301"/>
                    <a:pt x="657033" y="553513"/>
                    <a:pt x="698546" y="549177"/>
                  </a:cubicBezTo>
                  <a:cubicBezTo>
                    <a:pt x="710986" y="547878"/>
                    <a:pt x="724190" y="550885"/>
                    <a:pt x="736372" y="546252"/>
                  </a:cubicBezTo>
                  <a:cubicBezTo>
                    <a:pt x="696799" y="457666"/>
                    <a:pt x="624045" y="380618"/>
                    <a:pt x="533800" y="342873"/>
                  </a:cubicBezTo>
                  <a:moveTo>
                    <a:pt x="180961" y="605481"/>
                  </a:moveTo>
                  <a:cubicBezTo>
                    <a:pt x="165203" y="612547"/>
                    <a:pt x="154249" y="591977"/>
                    <a:pt x="152348" y="578759"/>
                  </a:cubicBezTo>
                  <a:cubicBezTo>
                    <a:pt x="149808" y="561062"/>
                    <a:pt x="155734" y="529946"/>
                    <a:pt x="178871" y="533524"/>
                  </a:cubicBezTo>
                  <a:lnTo>
                    <a:pt x="180631" y="520372"/>
                  </a:lnTo>
                  <a:cubicBezTo>
                    <a:pt x="161592" y="508902"/>
                    <a:pt x="153929" y="487698"/>
                    <a:pt x="137325" y="473335"/>
                  </a:cubicBezTo>
                  <a:cubicBezTo>
                    <a:pt x="109311" y="449104"/>
                    <a:pt x="71043" y="448566"/>
                    <a:pt x="37266" y="459811"/>
                  </a:cubicBezTo>
                  <a:cubicBezTo>
                    <a:pt x="77792" y="513969"/>
                    <a:pt x="117157" y="569614"/>
                    <a:pt x="128000" y="638080"/>
                  </a:cubicBezTo>
                  <a:cubicBezTo>
                    <a:pt x="141740" y="724796"/>
                    <a:pt x="135089" y="819360"/>
                    <a:pt x="152410" y="907010"/>
                  </a:cubicBezTo>
                  <a:cubicBezTo>
                    <a:pt x="160563" y="948261"/>
                    <a:pt x="175890" y="977954"/>
                    <a:pt x="204225" y="1008650"/>
                  </a:cubicBezTo>
                  <a:cubicBezTo>
                    <a:pt x="255340" y="1064030"/>
                    <a:pt x="328721" y="1118508"/>
                    <a:pt x="404139" y="1070602"/>
                  </a:cubicBezTo>
                  <a:cubicBezTo>
                    <a:pt x="447738" y="1042908"/>
                    <a:pt x="460932" y="1007719"/>
                    <a:pt x="444705" y="957518"/>
                  </a:cubicBezTo>
                  <a:cubicBezTo>
                    <a:pt x="395914" y="942390"/>
                    <a:pt x="319709" y="938146"/>
                    <a:pt x="352990" y="865774"/>
                  </a:cubicBezTo>
                  <a:cubicBezTo>
                    <a:pt x="314599" y="843088"/>
                    <a:pt x="280678" y="814319"/>
                    <a:pt x="251827" y="780362"/>
                  </a:cubicBezTo>
                  <a:cubicBezTo>
                    <a:pt x="207758" y="728492"/>
                    <a:pt x="187876" y="673056"/>
                    <a:pt x="180961" y="605481"/>
                  </a:cubicBezTo>
                  <a:moveTo>
                    <a:pt x="176145" y="545285"/>
                  </a:moveTo>
                  <a:cubicBezTo>
                    <a:pt x="167198" y="549155"/>
                    <a:pt x="164573" y="566616"/>
                    <a:pt x="165432" y="575387"/>
                  </a:cubicBezTo>
                  <a:cubicBezTo>
                    <a:pt x="166199" y="583207"/>
                    <a:pt x="170571" y="599444"/>
                    <a:pt x="180775" y="593622"/>
                  </a:cubicBezTo>
                  <a:cubicBezTo>
                    <a:pt x="180696" y="578792"/>
                    <a:pt x="179044" y="563916"/>
                    <a:pt x="178113" y="549141"/>
                  </a:cubicBezTo>
                  <a:cubicBezTo>
                    <a:pt x="178051" y="548119"/>
                    <a:pt x="180748" y="543290"/>
                    <a:pt x="176145" y="545285"/>
                  </a:cubicBezTo>
                  <a:moveTo>
                    <a:pt x="783377" y="546618"/>
                  </a:moveTo>
                  <a:cubicBezTo>
                    <a:pt x="781137" y="551989"/>
                    <a:pt x="773520" y="558650"/>
                    <a:pt x="773369" y="561689"/>
                  </a:cubicBezTo>
                  <a:cubicBezTo>
                    <a:pt x="773164" y="565928"/>
                    <a:pt x="780749" y="586671"/>
                    <a:pt x="782094" y="593766"/>
                  </a:cubicBezTo>
                  <a:cubicBezTo>
                    <a:pt x="793277" y="652760"/>
                    <a:pt x="782708" y="713864"/>
                    <a:pt x="746902" y="762681"/>
                  </a:cubicBezTo>
                  <a:cubicBezTo>
                    <a:pt x="712896" y="809046"/>
                    <a:pt x="623265" y="854735"/>
                    <a:pt x="566210" y="859734"/>
                  </a:cubicBezTo>
                  <a:cubicBezTo>
                    <a:pt x="504447" y="865144"/>
                    <a:pt x="361486" y="848329"/>
                    <a:pt x="340159" y="777472"/>
                  </a:cubicBezTo>
                  <a:cubicBezTo>
                    <a:pt x="339564" y="775500"/>
                    <a:pt x="336760" y="769055"/>
                    <a:pt x="341164" y="768731"/>
                  </a:cubicBezTo>
                  <a:cubicBezTo>
                    <a:pt x="345477" y="768415"/>
                    <a:pt x="386367" y="794751"/>
                    <a:pt x="394552" y="798829"/>
                  </a:cubicBezTo>
                  <a:cubicBezTo>
                    <a:pt x="426293" y="814636"/>
                    <a:pt x="464358" y="824294"/>
                    <a:pt x="499461" y="828882"/>
                  </a:cubicBezTo>
                  <a:cubicBezTo>
                    <a:pt x="486381" y="788351"/>
                    <a:pt x="474933" y="760007"/>
                    <a:pt x="443170" y="730768"/>
                  </a:cubicBezTo>
                  <a:cubicBezTo>
                    <a:pt x="384143" y="676429"/>
                    <a:pt x="297131" y="645238"/>
                    <a:pt x="217866" y="638524"/>
                  </a:cubicBezTo>
                  <a:cubicBezTo>
                    <a:pt x="224913" y="709309"/>
                    <a:pt x="272975" y="769378"/>
                    <a:pt x="326595" y="812415"/>
                  </a:cubicBezTo>
                  <a:cubicBezTo>
                    <a:pt x="396498" y="868520"/>
                    <a:pt x="501524" y="895807"/>
                    <a:pt x="589236" y="874995"/>
                  </a:cubicBezTo>
                  <a:cubicBezTo>
                    <a:pt x="604337" y="871413"/>
                    <a:pt x="635636" y="855058"/>
                    <a:pt x="647815" y="862137"/>
                  </a:cubicBezTo>
                  <a:cubicBezTo>
                    <a:pt x="653951" y="865706"/>
                    <a:pt x="656765" y="872928"/>
                    <a:pt x="649693" y="877186"/>
                  </a:cubicBezTo>
                  <a:cubicBezTo>
                    <a:pt x="642098" y="881754"/>
                    <a:pt x="629302" y="886260"/>
                    <a:pt x="620512" y="890739"/>
                  </a:cubicBezTo>
                  <a:cubicBezTo>
                    <a:pt x="609675" y="896261"/>
                    <a:pt x="608585" y="900071"/>
                    <a:pt x="594688" y="903761"/>
                  </a:cubicBezTo>
                  <a:cubicBezTo>
                    <a:pt x="556173" y="913990"/>
                    <a:pt x="519496" y="914036"/>
                    <a:pt x="480229" y="908753"/>
                  </a:cubicBezTo>
                  <a:cubicBezTo>
                    <a:pt x="476582" y="923779"/>
                    <a:pt x="473598" y="940866"/>
                    <a:pt x="462767" y="952545"/>
                  </a:cubicBezTo>
                  <a:cubicBezTo>
                    <a:pt x="517844" y="1036710"/>
                    <a:pt x="417751" y="1120376"/>
                    <a:pt x="335610" y="1114221"/>
                  </a:cubicBezTo>
                  <a:cubicBezTo>
                    <a:pt x="257234" y="1108351"/>
                    <a:pt x="160900" y="1013590"/>
                    <a:pt x="137734" y="941117"/>
                  </a:cubicBezTo>
                  <a:cubicBezTo>
                    <a:pt x="112524" y="862254"/>
                    <a:pt x="114571" y="759223"/>
                    <a:pt x="107152" y="676420"/>
                  </a:cubicBezTo>
                  <a:cubicBezTo>
                    <a:pt x="101363" y="611776"/>
                    <a:pt x="69741" y="533733"/>
                    <a:pt x="27509" y="484116"/>
                  </a:cubicBezTo>
                  <a:cubicBezTo>
                    <a:pt x="20695" y="476114"/>
                    <a:pt x="601" y="464970"/>
                    <a:pt x="164" y="456866"/>
                  </a:cubicBezTo>
                  <a:cubicBezTo>
                    <a:pt x="-123" y="451586"/>
                    <a:pt x="3527" y="445591"/>
                    <a:pt x="8235" y="443381"/>
                  </a:cubicBezTo>
                  <a:cubicBezTo>
                    <a:pt x="13254" y="441023"/>
                    <a:pt x="36818" y="435708"/>
                    <a:pt x="43806" y="434277"/>
                  </a:cubicBezTo>
                  <a:cubicBezTo>
                    <a:pt x="94510" y="423904"/>
                    <a:pt x="134779" y="429621"/>
                    <a:pt x="170313" y="469479"/>
                  </a:cubicBezTo>
                  <a:lnTo>
                    <a:pt x="186773" y="492798"/>
                  </a:lnTo>
                  <a:cubicBezTo>
                    <a:pt x="203128" y="434078"/>
                    <a:pt x="235652" y="383149"/>
                    <a:pt x="285229" y="347471"/>
                  </a:cubicBezTo>
                  <a:cubicBezTo>
                    <a:pt x="292380" y="342325"/>
                    <a:pt x="316277" y="329780"/>
                    <a:pt x="319765" y="325682"/>
                  </a:cubicBezTo>
                  <a:cubicBezTo>
                    <a:pt x="323115" y="321741"/>
                    <a:pt x="323921" y="314937"/>
                    <a:pt x="321730" y="310235"/>
                  </a:cubicBezTo>
                  <a:cubicBezTo>
                    <a:pt x="321054" y="309416"/>
                    <a:pt x="320375" y="308596"/>
                    <a:pt x="319696" y="307777"/>
                  </a:cubicBezTo>
                  <a:cubicBezTo>
                    <a:pt x="319729" y="306637"/>
                    <a:pt x="319614" y="305462"/>
                    <a:pt x="319396" y="304263"/>
                  </a:cubicBezTo>
                  <a:cubicBezTo>
                    <a:pt x="320744" y="294997"/>
                    <a:pt x="319605" y="286697"/>
                    <a:pt x="316881" y="279001"/>
                  </a:cubicBezTo>
                  <a:cubicBezTo>
                    <a:pt x="317534" y="279683"/>
                    <a:pt x="318171" y="280398"/>
                    <a:pt x="318834" y="281058"/>
                  </a:cubicBezTo>
                  <a:cubicBezTo>
                    <a:pt x="314308" y="262907"/>
                    <a:pt x="311223" y="244413"/>
                    <a:pt x="306649" y="226246"/>
                  </a:cubicBezTo>
                  <a:cubicBezTo>
                    <a:pt x="296709" y="186741"/>
                    <a:pt x="271561" y="128821"/>
                    <a:pt x="274190" y="89747"/>
                  </a:cubicBezTo>
                  <a:cubicBezTo>
                    <a:pt x="276900" y="49479"/>
                    <a:pt x="347770" y="31311"/>
                    <a:pt x="376953" y="15636"/>
                  </a:cubicBezTo>
                  <a:cubicBezTo>
                    <a:pt x="376806" y="15005"/>
                    <a:pt x="376682" y="14375"/>
                    <a:pt x="376535" y="13745"/>
                  </a:cubicBezTo>
                  <a:cubicBezTo>
                    <a:pt x="381952" y="15404"/>
                    <a:pt x="388247" y="14499"/>
                    <a:pt x="392668" y="11028"/>
                  </a:cubicBezTo>
                  <a:cubicBezTo>
                    <a:pt x="433835" y="1426"/>
                    <a:pt x="476827" y="-1751"/>
                    <a:pt x="518872" y="3244"/>
                  </a:cubicBezTo>
                  <a:cubicBezTo>
                    <a:pt x="518660" y="2196"/>
                    <a:pt x="518471" y="1145"/>
                    <a:pt x="518275" y="97"/>
                  </a:cubicBezTo>
                  <a:cubicBezTo>
                    <a:pt x="518402" y="97"/>
                    <a:pt x="518523" y="113"/>
                    <a:pt x="518653" y="113"/>
                  </a:cubicBezTo>
                  <a:cubicBezTo>
                    <a:pt x="519189" y="113"/>
                    <a:pt x="519705" y="80"/>
                    <a:pt x="520214" y="38"/>
                  </a:cubicBezTo>
                  <a:cubicBezTo>
                    <a:pt x="524289" y="3946"/>
                    <a:pt x="530450" y="5279"/>
                    <a:pt x="535981" y="4054"/>
                  </a:cubicBezTo>
                  <a:cubicBezTo>
                    <a:pt x="537242" y="4531"/>
                    <a:pt x="538607" y="4874"/>
                    <a:pt x="540109" y="5024"/>
                  </a:cubicBezTo>
                  <a:lnTo>
                    <a:pt x="540272" y="7117"/>
                  </a:lnTo>
                  <a:cubicBezTo>
                    <a:pt x="573080" y="12632"/>
                    <a:pt x="613309" y="20497"/>
                    <a:pt x="641053" y="39373"/>
                  </a:cubicBezTo>
                  <a:cubicBezTo>
                    <a:pt x="644243" y="41541"/>
                    <a:pt x="657901" y="51996"/>
                    <a:pt x="658110" y="54742"/>
                  </a:cubicBezTo>
                  <a:cubicBezTo>
                    <a:pt x="658179" y="55620"/>
                    <a:pt x="655531" y="57328"/>
                    <a:pt x="655759" y="59702"/>
                  </a:cubicBezTo>
                  <a:cubicBezTo>
                    <a:pt x="659429" y="97786"/>
                    <a:pt x="661774" y="128753"/>
                    <a:pt x="658688" y="167392"/>
                  </a:cubicBezTo>
                  <a:cubicBezTo>
                    <a:pt x="655580" y="206349"/>
                    <a:pt x="646885" y="244456"/>
                    <a:pt x="640247" y="282854"/>
                  </a:cubicBezTo>
                  <a:cubicBezTo>
                    <a:pt x="638438" y="284637"/>
                    <a:pt x="637001" y="286837"/>
                    <a:pt x="636296" y="289567"/>
                  </a:cubicBezTo>
                  <a:cubicBezTo>
                    <a:pt x="634079" y="298131"/>
                    <a:pt x="633690" y="306320"/>
                    <a:pt x="635666" y="314212"/>
                  </a:cubicBezTo>
                  <a:cubicBezTo>
                    <a:pt x="634709" y="316909"/>
                    <a:pt x="633279" y="319570"/>
                    <a:pt x="631271" y="322349"/>
                  </a:cubicBezTo>
                  <a:cubicBezTo>
                    <a:pt x="628091" y="326753"/>
                    <a:pt x="627630" y="331103"/>
                    <a:pt x="628887" y="334848"/>
                  </a:cubicBezTo>
                  <a:cubicBezTo>
                    <a:pt x="612545" y="360296"/>
                    <a:pt x="637086" y="368178"/>
                    <a:pt x="654852" y="384967"/>
                  </a:cubicBezTo>
                  <a:cubicBezTo>
                    <a:pt x="682697" y="411284"/>
                    <a:pt x="708824" y="439198"/>
                    <a:pt x="729525" y="471653"/>
                  </a:cubicBezTo>
                  <a:cubicBezTo>
                    <a:pt x="732728" y="474579"/>
                    <a:pt x="736689" y="471040"/>
                    <a:pt x="740966" y="471542"/>
                  </a:cubicBezTo>
                  <a:cubicBezTo>
                    <a:pt x="773791" y="475385"/>
                    <a:pt x="795840" y="516768"/>
                    <a:pt x="783377" y="546618"/>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3" name="Google Shape;373;p8"/>
            <p:cNvSpPr/>
            <p:nvPr/>
          </p:nvSpPr>
          <p:spPr>
            <a:xfrm flipH="1" rot="10800000">
              <a:off x="4522341" y="3794560"/>
              <a:ext cx="137360" cy="136812"/>
            </a:xfrm>
            <a:custGeom>
              <a:rect b="b" l="l" r="r" t="t"/>
              <a:pathLst>
                <a:path extrusionOk="0" h="136812" w="137360">
                  <a:moveTo>
                    <a:pt x="49" y="136921"/>
                  </a:moveTo>
                  <a:cubicBezTo>
                    <a:pt x="51246" y="94419"/>
                    <a:pt x="95093" y="49559"/>
                    <a:pt x="137409" y="109"/>
                  </a:cubicBezTo>
                </a:path>
              </a:pathLst>
            </a:custGeom>
            <a:solidFill>
              <a:srgbClr val="1D1D1B"/>
            </a:solidFill>
            <a:ln cap="flat" cmpd="sng" w="195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4" name="Google Shape;374;p8"/>
            <p:cNvSpPr/>
            <p:nvPr/>
          </p:nvSpPr>
          <p:spPr>
            <a:xfrm flipH="1" rot="10800000">
              <a:off x="4651162" y="3850456"/>
              <a:ext cx="142708" cy="72116"/>
            </a:xfrm>
            <a:custGeom>
              <a:rect b="b" l="l" r="r" t="t"/>
              <a:pathLst>
                <a:path extrusionOk="0" h="72116" w="142708">
                  <a:moveTo>
                    <a:pt x="142814" y="72218"/>
                  </a:moveTo>
                  <a:cubicBezTo>
                    <a:pt x="83039" y="33086"/>
                    <a:pt x="33445" y="11350"/>
                    <a:pt x="105" y="101"/>
                  </a:cubicBezTo>
                </a:path>
              </a:pathLst>
            </a:custGeom>
            <a:solidFill>
              <a:srgbClr val="1D1D1B"/>
            </a:solidFill>
            <a:ln cap="flat" cmpd="sng" w="195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5" name="Google Shape;375;p8"/>
            <p:cNvSpPr/>
            <p:nvPr/>
          </p:nvSpPr>
          <p:spPr>
            <a:xfrm flipH="1" rot="10800000">
              <a:off x="4106065" y="3820894"/>
              <a:ext cx="155766" cy="101427"/>
            </a:xfrm>
            <a:custGeom>
              <a:rect b="b" l="l" r="r" t="t"/>
              <a:pathLst>
                <a:path extrusionOk="0" h="101427" w="155766">
                  <a:moveTo>
                    <a:pt x="155818" y="101532"/>
                  </a:moveTo>
                  <a:cubicBezTo>
                    <a:pt x="92256" y="64055"/>
                    <a:pt x="41006" y="32194"/>
                    <a:pt x="52" y="104"/>
                  </a:cubicBezTo>
                </a:path>
              </a:pathLst>
            </a:custGeom>
            <a:solidFill>
              <a:srgbClr val="1D1D1B"/>
            </a:solidFill>
            <a:ln cap="flat" cmpd="sng" w="195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6" name="Google Shape;376;p8"/>
            <p:cNvSpPr/>
            <p:nvPr/>
          </p:nvSpPr>
          <p:spPr>
            <a:xfrm flipH="1" rot="10800000">
              <a:off x="3977572" y="3832167"/>
              <a:ext cx="133863" cy="88775"/>
            </a:xfrm>
            <a:custGeom>
              <a:rect b="b" l="l" r="r" t="t"/>
              <a:pathLst>
                <a:path extrusionOk="0" h="88775" w="133863">
                  <a:moveTo>
                    <a:pt x="133898" y="76"/>
                  </a:moveTo>
                  <a:cubicBezTo>
                    <a:pt x="100280" y="17515"/>
                    <a:pt x="53768" y="45353"/>
                    <a:pt x="34" y="88851"/>
                  </a:cubicBezTo>
                </a:path>
              </a:pathLst>
            </a:custGeom>
            <a:solidFill>
              <a:srgbClr val="1D1D1B"/>
            </a:solidFill>
            <a:ln cap="flat" cmpd="sng" w="195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7" name="Google Shape;377;p8"/>
            <p:cNvSpPr/>
            <p:nvPr/>
          </p:nvSpPr>
          <p:spPr>
            <a:xfrm flipH="1" rot="10800000">
              <a:off x="4258929" y="3836633"/>
              <a:ext cx="119635" cy="102283"/>
            </a:xfrm>
            <a:custGeom>
              <a:rect b="b" l="l" r="r" t="t"/>
              <a:pathLst>
                <a:path extrusionOk="0" h="102283" w="119635">
                  <a:moveTo>
                    <a:pt x="99318" y="101938"/>
                  </a:moveTo>
                  <a:cubicBezTo>
                    <a:pt x="77467" y="97073"/>
                    <a:pt x="48097" y="89334"/>
                    <a:pt x="30195" y="75177"/>
                  </a:cubicBezTo>
                  <a:cubicBezTo>
                    <a:pt x="13226" y="61760"/>
                    <a:pt x="6212" y="40926"/>
                    <a:pt x="593" y="20806"/>
                  </a:cubicBezTo>
                  <a:cubicBezTo>
                    <a:pt x="-2104" y="11141"/>
                    <a:pt x="5651" y="-581"/>
                    <a:pt x="16338" y="138"/>
                  </a:cubicBezTo>
                  <a:cubicBezTo>
                    <a:pt x="31442" y="1153"/>
                    <a:pt x="40852" y="10380"/>
                    <a:pt x="52107" y="19056"/>
                  </a:cubicBezTo>
                  <a:cubicBezTo>
                    <a:pt x="51529" y="5535"/>
                    <a:pt x="68374" y="-6690"/>
                    <a:pt x="79325" y="6070"/>
                  </a:cubicBezTo>
                  <a:cubicBezTo>
                    <a:pt x="89829" y="18315"/>
                    <a:pt x="127607" y="53620"/>
                    <a:pt x="110739" y="71311"/>
                  </a:cubicBezTo>
                  <a:cubicBezTo>
                    <a:pt x="127613" y="77988"/>
                    <a:pt x="118833" y="106284"/>
                    <a:pt x="99318" y="101938"/>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8" name="Google Shape;378;p8"/>
            <p:cNvSpPr/>
            <p:nvPr/>
          </p:nvSpPr>
          <p:spPr>
            <a:xfrm flipH="1" rot="10800000">
              <a:off x="4211362" y="3801576"/>
              <a:ext cx="342871" cy="288968"/>
            </a:xfrm>
            <a:custGeom>
              <a:rect b="b" l="l" r="r" t="t"/>
              <a:pathLst>
                <a:path extrusionOk="0" h="288968" w="342871">
                  <a:moveTo>
                    <a:pt x="335460" y="128496"/>
                  </a:moveTo>
                  <a:cubicBezTo>
                    <a:pt x="337696" y="134282"/>
                    <a:pt x="339933" y="140067"/>
                    <a:pt x="342170" y="145856"/>
                  </a:cubicBezTo>
                  <a:cubicBezTo>
                    <a:pt x="345425" y="154287"/>
                    <a:pt x="338248" y="164742"/>
                    <a:pt x="329622" y="166329"/>
                  </a:cubicBezTo>
                  <a:cubicBezTo>
                    <a:pt x="329465" y="166939"/>
                    <a:pt x="329112" y="167769"/>
                    <a:pt x="328512" y="168876"/>
                  </a:cubicBezTo>
                  <a:cubicBezTo>
                    <a:pt x="327062" y="173966"/>
                    <a:pt x="322651" y="177809"/>
                    <a:pt x="317583" y="179624"/>
                  </a:cubicBezTo>
                  <a:cubicBezTo>
                    <a:pt x="318791" y="190259"/>
                    <a:pt x="319999" y="200897"/>
                    <a:pt x="321204" y="211531"/>
                  </a:cubicBezTo>
                  <a:cubicBezTo>
                    <a:pt x="321211" y="211583"/>
                    <a:pt x="321204" y="211629"/>
                    <a:pt x="321211" y="211678"/>
                  </a:cubicBezTo>
                  <a:cubicBezTo>
                    <a:pt x="321890" y="214803"/>
                    <a:pt x="322553" y="217934"/>
                    <a:pt x="323105" y="221108"/>
                  </a:cubicBezTo>
                  <a:cubicBezTo>
                    <a:pt x="326082" y="238145"/>
                    <a:pt x="305114" y="247232"/>
                    <a:pt x="295638" y="237724"/>
                  </a:cubicBezTo>
                  <a:cubicBezTo>
                    <a:pt x="299090" y="246625"/>
                    <a:pt x="302694" y="255467"/>
                    <a:pt x="306508" y="264230"/>
                  </a:cubicBezTo>
                  <a:cubicBezTo>
                    <a:pt x="314671" y="282982"/>
                    <a:pt x="288553" y="299654"/>
                    <a:pt x="278317" y="280713"/>
                  </a:cubicBezTo>
                  <a:cubicBezTo>
                    <a:pt x="274170" y="273043"/>
                    <a:pt x="270063" y="265350"/>
                    <a:pt x="265952" y="257658"/>
                  </a:cubicBezTo>
                  <a:cubicBezTo>
                    <a:pt x="266187" y="259538"/>
                    <a:pt x="266422" y="261419"/>
                    <a:pt x="266605" y="263323"/>
                  </a:cubicBezTo>
                  <a:cubicBezTo>
                    <a:pt x="268126" y="279348"/>
                    <a:pt x="247367" y="283498"/>
                    <a:pt x="238025" y="273859"/>
                  </a:cubicBezTo>
                  <a:cubicBezTo>
                    <a:pt x="232298" y="278460"/>
                    <a:pt x="224165" y="279319"/>
                    <a:pt x="217899" y="271992"/>
                  </a:cubicBezTo>
                  <a:cubicBezTo>
                    <a:pt x="213413" y="266627"/>
                    <a:pt x="208691" y="261471"/>
                    <a:pt x="203823" y="256446"/>
                  </a:cubicBezTo>
                  <a:cubicBezTo>
                    <a:pt x="198462" y="264348"/>
                    <a:pt x="185692" y="267594"/>
                    <a:pt x="178182" y="259607"/>
                  </a:cubicBezTo>
                  <a:cubicBezTo>
                    <a:pt x="172608" y="253674"/>
                    <a:pt x="166960" y="247817"/>
                    <a:pt x="161278" y="241988"/>
                  </a:cubicBezTo>
                  <a:cubicBezTo>
                    <a:pt x="161373" y="259339"/>
                    <a:pt x="135036" y="258925"/>
                    <a:pt x="129123" y="244029"/>
                  </a:cubicBezTo>
                  <a:cubicBezTo>
                    <a:pt x="129022" y="243778"/>
                    <a:pt x="128895" y="243546"/>
                    <a:pt x="128790" y="243298"/>
                  </a:cubicBezTo>
                  <a:cubicBezTo>
                    <a:pt x="124921" y="253041"/>
                    <a:pt x="110140" y="259316"/>
                    <a:pt x="101184" y="250079"/>
                  </a:cubicBezTo>
                  <a:cubicBezTo>
                    <a:pt x="94699" y="243396"/>
                    <a:pt x="87705" y="238087"/>
                    <a:pt x="80094" y="233946"/>
                  </a:cubicBezTo>
                  <a:cubicBezTo>
                    <a:pt x="81309" y="236545"/>
                    <a:pt x="82693" y="239122"/>
                    <a:pt x="84251" y="241694"/>
                  </a:cubicBezTo>
                  <a:cubicBezTo>
                    <a:pt x="95150" y="259725"/>
                    <a:pt x="66926" y="276155"/>
                    <a:pt x="56056" y="258177"/>
                  </a:cubicBezTo>
                  <a:cubicBezTo>
                    <a:pt x="46777" y="242821"/>
                    <a:pt x="42114" y="226646"/>
                    <a:pt x="41151" y="208769"/>
                  </a:cubicBezTo>
                  <a:cubicBezTo>
                    <a:pt x="40772" y="201746"/>
                    <a:pt x="45023" y="196685"/>
                    <a:pt x="50639" y="194282"/>
                  </a:cubicBezTo>
                  <a:cubicBezTo>
                    <a:pt x="36958" y="177819"/>
                    <a:pt x="25570" y="159910"/>
                    <a:pt x="19937" y="139453"/>
                  </a:cubicBezTo>
                  <a:cubicBezTo>
                    <a:pt x="13361" y="132868"/>
                    <a:pt x="7406" y="125603"/>
                    <a:pt x="2351" y="117352"/>
                  </a:cubicBezTo>
                  <a:cubicBezTo>
                    <a:pt x="-4692" y="105859"/>
                    <a:pt x="5910" y="91306"/>
                    <a:pt x="18517" y="92922"/>
                  </a:cubicBezTo>
                  <a:cubicBezTo>
                    <a:pt x="16261" y="89690"/>
                    <a:pt x="14014" y="86418"/>
                    <a:pt x="11778" y="83081"/>
                  </a:cubicBezTo>
                  <a:cubicBezTo>
                    <a:pt x="3827" y="71219"/>
                    <a:pt x="17005" y="55056"/>
                    <a:pt x="30213" y="59099"/>
                  </a:cubicBezTo>
                  <a:cubicBezTo>
                    <a:pt x="31839" y="59595"/>
                    <a:pt x="33517" y="60094"/>
                    <a:pt x="35179" y="60594"/>
                  </a:cubicBezTo>
                  <a:cubicBezTo>
                    <a:pt x="34101" y="52026"/>
                    <a:pt x="35120" y="43266"/>
                    <a:pt x="38607" y="34741"/>
                  </a:cubicBezTo>
                  <a:cubicBezTo>
                    <a:pt x="43962" y="21644"/>
                    <a:pt x="60062" y="18510"/>
                    <a:pt x="68447" y="30842"/>
                  </a:cubicBezTo>
                  <a:cubicBezTo>
                    <a:pt x="69969" y="33079"/>
                    <a:pt x="71330" y="35364"/>
                    <a:pt x="72607" y="37679"/>
                  </a:cubicBezTo>
                  <a:cubicBezTo>
                    <a:pt x="73639" y="37539"/>
                    <a:pt x="74674" y="37483"/>
                    <a:pt x="75702" y="37519"/>
                  </a:cubicBezTo>
                  <a:cubicBezTo>
                    <a:pt x="77515" y="33800"/>
                    <a:pt x="80727" y="30875"/>
                    <a:pt x="84486" y="29298"/>
                  </a:cubicBezTo>
                  <a:cubicBezTo>
                    <a:pt x="84368" y="28935"/>
                    <a:pt x="84241" y="28579"/>
                    <a:pt x="84126" y="28217"/>
                  </a:cubicBezTo>
                  <a:cubicBezTo>
                    <a:pt x="78344" y="9844"/>
                    <a:pt x="103789" y="1283"/>
                    <a:pt x="113330" y="14964"/>
                  </a:cubicBezTo>
                  <a:cubicBezTo>
                    <a:pt x="116755" y="8551"/>
                    <a:pt x="125287" y="5975"/>
                    <a:pt x="132094" y="7297"/>
                  </a:cubicBezTo>
                  <a:cubicBezTo>
                    <a:pt x="141919" y="9207"/>
                    <a:pt x="150921" y="13018"/>
                    <a:pt x="158836" y="18569"/>
                  </a:cubicBezTo>
                  <a:cubicBezTo>
                    <a:pt x="158872" y="17772"/>
                    <a:pt x="158865" y="16978"/>
                    <a:pt x="158908" y="16178"/>
                  </a:cubicBezTo>
                  <a:cubicBezTo>
                    <a:pt x="159646" y="1913"/>
                    <a:pt x="176151" y="-5172"/>
                    <a:pt x="186776" y="4636"/>
                  </a:cubicBezTo>
                  <a:cubicBezTo>
                    <a:pt x="199683" y="16547"/>
                    <a:pt x="212253" y="29020"/>
                    <a:pt x="224253" y="42038"/>
                  </a:cubicBezTo>
                  <a:cubicBezTo>
                    <a:pt x="223619" y="40030"/>
                    <a:pt x="222986" y="38025"/>
                    <a:pt x="222356" y="36017"/>
                  </a:cubicBezTo>
                  <a:cubicBezTo>
                    <a:pt x="216354" y="16982"/>
                    <a:pt x="241816" y="9720"/>
                    <a:pt x="252192" y="23437"/>
                  </a:cubicBezTo>
                  <a:cubicBezTo>
                    <a:pt x="252957" y="24446"/>
                    <a:pt x="253698" y="25465"/>
                    <a:pt x="254455" y="26473"/>
                  </a:cubicBezTo>
                  <a:cubicBezTo>
                    <a:pt x="256081" y="26686"/>
                    <a:pt x="257697" y="27104"/>
                    <a:pt x="259252" y="27727"/>
                  </a:cubicBezTo>
                  <a:cubicBezTo>
                    <a:pt x="263059" y="26931"/>
                    <a:pt x="267228" y="27815"/>
                    <a:pt x="271137" y="31130"/>
                  </a:cubicBezTo>
                  <a:cubicBezTo>
                    <a:pt x="278748" y="26921"/>
                    <a:pt x="289843" y="27855"/>
                    <a:pt x="293967" y="36527"/>
                  </a:cubicBezTo>
                  <a:cubicBezTo>
                    <a:pt x="295726" y="40226"/>
                    <a:pt x="297483" y="43929"/>
                    <a:pt x="299243" y="47628"/>
                  </a:cubicBezTo>
                  <a:cubicBezTo>
                    <a:pt x="302835" y="43805"/>
                    <a:pt x="308278" y="41535"/>
                    <a:pt x="313485" y="41735"/>
                  </a:cubicBezTo>
                  <a:cubicBezTo>
                    <a:pt x="323451" y="34728"/>
                    <a:pt x="341438" y="43968"/>
                    <a:pt x="339198" y="59869"/>
                  </a:cubicBezTo>
                  <a:cubicBezTo>
                    <a:pt x="337709" y="70435"/>
                    <a:pt x="336694" y="81037"/>
                    <a:pt x="336070" y="91659"/>
                  </a:cubicBezTo>
                  <a:cubicBezTo>
                    <a:pt x="336410" y="94258"/>
                    <a:pt x="336727" y="96870"/>
                    <a:pt x="336988" y="99505"/>
                  </a:cubicBezTo>
                  <a:cubicBezTo>
                    <a:pt x="337305" y="102675"/>
                    <a:pt x="336687" y="105405"/>
                    <a:pt x="335434" y="107664"/>
                  </a:cubicBezTo>
                  <a:cubicBezTo>
                    <a:pt x="335287" y="114603"/>
                    <a:pt x="335293" y="121548"/>
                    <a:pt x="335460" y="128496"/>
                  </a:cubicBezTo>
                </a:path>
              </a:pathLst>
            </a:custGeom>
            <a:solidFill>
              <a:srgbClr val="A7939A"/>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9" name="Google Shape;379;p8"/>
            <p:cNvSpPr/>
            <p:nvPr/>
          </p:nvSpPr>
          <p:spPr>
            <a:xfrm flipH="1" rot="10800000">
              <a:off x="4294924" y="3208662"/>
              <a:ext cx="31541" cy="32651"/>
            </a:xfrm>
            <a:custGeom>
              <a:rect b="b" l="l" r="r" t="t"/>
              <a:pathLst>
                <a:path extrusionOk="0" h="32651" w="31541">
                  <a:moveTo>
                    <a:pt x="15811" y="32679"/>
                  </a:moveTo>
                  <a:cubicBezTo>
                    <a:pt x="-5200" y="32679"/>
                    <a:pt x="-5232" y="28"/>
                    <a:pt x="15811" y="28"/>
                  </a:cubicBezTo>
                  <a:cubicBezTo>
                    <a:pt x="36823" y="28"/>
                    <a:pt x="36855" y="32679"/>
                    <a:pt x="15811" y="32679"/>
                  </a:cubicBezTo>
                </a:path>
              </a:pathLst>
            </a:custGeom>
            <a:solidFill>
              <a:srgbClr val="94C11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0" name="Google Shape;380;p8"/>
            <p:cNvSpPr/>
            <p:nvPr/>
          </p:nvSpPr>
          <p:spPr>
            <a:xfrm flipH="1" rot="10800000">
              <a:off x="4289115" y="4095487"/>
              <a:ext cx="11534" cy="293097"/>
            </a:xfrm>
            <a:custGeom>
              <a:rect b="b" l="l" r="r" t="t"/>
              <a:pathLst>
                <a:path extrusionOk="0" h="293097" w="11534">
                  <a:moveTo>
                    <a:pt x="11575" y="293269"/>
                  </a:moveTo>
                  <a:cubicBezTo>
                    <a:pt x="-3804" y="196174"/>
                    <a:pt x="-3804" y="97267"/>
                    <a:pt x="11575" y="172"/>
                  </a:cubicBezTo>
                </a:path>
              </a:pathLst>
            </a:custGeom>
            <a:solidFill>
              <a:srgbClr val="1D1D1B"/>
            </a:solidFill>
            <a:ln cap="flat" cmpd="sng" w="195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1" name="Google Shape;381;p8"/>
            <p:cNvSpPr/>
            <p:nvPr/>
          </p:nvSpPr>
          <p:spPr>
            <a:xfrm flipH="1" rot="10800000">
              <a:off x="4239216" y="4382449"/>
              <a:ext cx="70080" cy="8708"/>
            </a:xfrm>
            <a:custGeom>
              <a:rect b="b" l="l" r="r" t="t"/>
              <a:pathLst>
                <a:path extrusionOk="0" h="8708" w="70080">
                  <a:moveTo>
                    <a:pt x="501" y="140"/>
                  </a:moveTo>
                  <a:cubicBezTo>
                    <a:pt x="-5053" y="3814"/>
                    <a:pt x="39337" y="1890"/>
                    <a:pt x="70107" y="8848"/>
                  </a:cubicBezTo>
                </a:path>
              </a:pathLst>
            </a:custGeom>
            <a:solidFill>
              <a:srgbClr val="1D1D1B"/>
            </a:solidFill>
            <a:ln cap="flat" cmpd="sng" w="195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2" name="Google Shape;382;p8"/>
            <p:cNvSpPr/>
            <p:nvPr/>
          </p:nvSpPr>
          <p:spPr>
            <a:xfrm flipH="1" rot="10800000">
              <a:off x="4439413" y="4095107"/>
              <a:ext cx="11534" cy="293097"/>
            </a:xfrm>
            <a:custGeom>
              <a:rect b="b" l="l" r="r" t="t"/>
              <a:pathLst>
                <a:path extrusionOk="0" h="293097" w="11534">
                  <a:moveTo>
                    <a:pt x="11590" y="293269"/>
                  </a:moveTo>
                  <a:cubicBezTo>
                    <a:pt x="-3788" y="196174"/>
                    <a:pt x="-3788" y="97267"/>
                    <a:pt x="11590" y="172"/>
                  </a:cubicBezTo>
                </a:path>
              </a:pathLst>
            </a:custGeom>
            <a:solidFill>
              <a:srgbClr val="FFFFFF"/>
            </a:solidFill>
            <a:ln cap="flat" cmpd="sng" w="195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3" name="Google Shape;383;p8"/>
            <p:cNvSpPr/>
            <p:nvPr/>
          </p:nvSpPr>
          <p:spPr>
            <a:xfrm flipH="1" rot="10800000">
              <a:off x="4389514" y="4382079"/>
              <a:ext cx="70080" cy="8708"/>
            </a:xfrm>
            <a:custGeom>
              <a:rect b="b" l="l" r="r" t="t"/>
              <a:pathLst>
                <a:path extrusionOk="0" h="8708" w="70080">
                  <a:moveTo>
                    <a:pt x="517" y="140"/>
                  </a:moveTo>
                  <a:cubicBezTo>
                    <a:pt x="-5037" y="3810"/>
                    <a:pt x="39352" y="1890"/>
                    <a:pt x="70123" y="8848"/>
                  </a:cubicBezTo>
                </a:path>
              </a:pathLst>
            </a:custGeom>
            <a:solidFill>
              <a:srgbClr val="FFFFFF"/>
            </a:solidFill>
            <a:ln cap="flat" cmpd="sng" w="195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4" name="Google Shape;384;p8"/>
            <p:cNvSpPr/>
            <p:nvPr/>
          </p:nvSpPr>
          <p:spPr>
            <a:xfrm flipH="1" rot="10800000">
              <a:off x="4791213" y="3792069"/>
              <a:ext cx="79797" cy="89115"/>
            </a:xfrm>
            <a:custGeom>
              <a:rect b="b" l="l" r="r" t="t"/>
              <a:pathLst>
                <a:path extrusionOk="0" h="89115" w="79797">
                  <a:moveTo>
                    <a:pt x="72401" y="56693"/>
                  </a:moveTo>
                  <a:cubicBezTo>
                    <a:pt x="63346" y="43084"/>
                    <a:pt x="64923" y="89"/>
                    <a:pt x="36252" y="89"/>
                  </a:cubicBezTo>
                  <a:cubicBezTo>
                    <a:pt x="16289" y="89"/>
                    <a:pt x="104" y="40348"/>
                    <a:pt x="104" y="56693"/>
                  </a:cubicBezTo>
                  <a:cubicBezTo>
                    <a:pt x="104" y="73039"/>
                    <a:pt x="16740" y="82060"/>
                    <a:pt x="36252" y="86288"/>
                  </a:cubicBezTo>
                  <a:cubicBezTo>
                    <a:pt x="83107" y="96440"/>
                    <a:pt x="86924" y="78521"/>
                    <a:pt x="72401" y="56693"/>
                  </a:cubicBezTo>
                  <a:close/>
                </a:path>
              </a:pathLst>
            </a:custGeom>
            <a:noFill/>
            <a:ln cap="rnd" cmpd="sng" w="195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5" name="Google Shape;385;p8"/>
            <p:cNvSpPr/>
            <p:nvPr/>
          </p:nvSpPr>
          <p:spPr>
            <a:xfrm flipH="1" rot="10800000">
              <a:off x="3922195" y="3751996"/>
              <a:ext cx="83164" cy="85744"/>
            </a:xfrm>
            <a:custGeom>
              <a:rect b="b" l="l" r="r" t="t"/>
              <a:pathLst>
                <a:path extrusionOk="0" h="85744" w="83164">
                  <a:moveTo>
                    <a:pt x="42166" y="70813"/>
                  </a:moveTo>
                  <a:cubicBezTo>
                    <a:pt x="51469" y="57373"/>
                    <a:pt x="92009" y="42958"/>
                    <a:pt x="81420" y="16314"/>
                  </a:cubicBezTo>
                  <a:cubicBezTo>
                    <a:pt x="74047" y="-2238"/>
                    <a:pt x="30657" y="-2408"/>
                    <a:pt x="15467" y="3626"/>
                  </a:cubicBezTo>
                  <a:cubicBezTo>
                    <a:pt x="278" y="9663"/>
                    <a:pt x="-1965" y="28457"/>
                    <a:pt x="1313" y="48149"/>
                  </a:cubicBezTo>
                  <a:cubicBezTo>
                    <a:pt x="9185" y="95441"/>
                    <a:pt x="27248" y="92369"/>
                    <a:pt x="42166" y="70813"/>
                  </a:cubicBezTo>
                  <a:close/>
                </a:path>
              </a:pathLst>
            </a:custGeom>
            <a:noFill/>
            <a:ln cap="rnd" cmpd="sng" w="195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6" name="Google Shape;386;p8"/>
            <p:cNvSpPr/>
            <p:nvPr/>
          </p:nvSpPr>
          <p:spPr>
            <a:xfrm flipH="1" rot="10800000">
              <a:off x="4280378" y="3646329"/>
              <a:ext cx="189267" cy="78410"/>
            </a:xfrm>
            <a:custGeom>
              <a:rect b="b" l="l" r="r" t="t"/>
              <a:pathLst>
                <a:path extrusionOk="0" h="78410" w="189267">
                  <a:moveTo>
                    <a:pt x="5856" y="78404"/>
                  </a:moveTo>
                  <a:cubicBezTo>
                    <a:pt x="8945" y="79067"/>
                    <a:pt x="9837" y="75841"/>
                    <a:pt x="11054" y="73960"/>
                  </a:cubicBezTo>
                  <a:cubicBezTo>
                    <a:pt x="22133" y="56867"/>
                    <a:pt x="25111" y="45208"/>
                    <a:pt x="43846" y="32941"/>
                  </a:cubicBezTo>
                  <a:cubicBezTo>
                    <a:pt x="88236" y="3878"/>
                    <a:pt x="121373" y="17274"/>
                    <a:pt x="159174" y="47392"/>
                  </a:cubicBezTo>
                  <a:cubicBezTo>
                    <a:pt x="164241" y="51431"/>
                    <a:pt x="180965" y="73027"/>
                    <a:pt x="187518" y="64015"/>
                  </a:cubicBezTo>
                  <a:cubicBezTo>
                    <a:pt x="194006" y="53475"/>
                    <a:pt x="181106" y="43245"/>
                    <a:pt x="173818" y="36627"/>
                  </a:cubicBezTo>
                  <a:cubicBezTo>
                    <a:pt x="130725" y="-2509"/>
                    <a:pt x="66398" y="-17199"/>
                    <a:pt x="21359" y="27929"/>
                  </a:cubicBezTo>
                  <a:cubicBezTo>
                    <a:pt x="14587" y="34714"/>
                    <a:pt x="-11449" y="74695"/>
                    <a:pt x="5856" y="78404"/>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87" name="Google Shape;387;p8"/>
          <p:cNvGrpSpPr/>
          <p:nvPr/>
        </p:nvGrpSpPr>
        <p:grpSpPr>
          <a:xfrm>
            <a:off x="2400459" y="3025752"/>
            <a:ext cx="811017" cy="1451806"/>
            <a:chOff x="1688848" y="4623813"/>
            <a:chExt cx="811017" cy="1451806"/>
          </a:xfrm>
        </p:grpSpPr>
        <p:sp>
          <p:nvSpPr>
            <p:cNvPr id="388" name="Google Shape;388;p8"/>
            <p:cNvSpPr/>
            <p:nvPr/>
          </p:nvSpPr>
          <p:spPr>
            <a:xfrm flipH="1" rot="10800000">
              <a:off x="1738078" y="5226750"/>
              <a:ext cx="678459" cy="848869"/>
            </a:xfrm>
            <a:custGeom>
              <a:rect b="b" l="l" r="r" t="t"/>
              <a:pathLst>
                <a:path extrusionOk="0" h="848869" w="678459">
                  <a:moveTo>
                    <a:pt x="456621" y="366038"/>
                  </a:moveTo>
                  <a:cubicBezTo>
                    <a:pt x="487414" y="267053"/>
                    <a:pt x="493794" y="163708"/>
                    <a:pt x="494950" y="61496"/>
                  </a:cubicBezTo>
                  <a:cubicBezTo>
                    <a:pt x="552952" y="32486"/>
                    <a:pt x="609115" y="18393"/>
                    <a:pt x="678535" y="24323"/>
                  </a:cubicBezTo>
                  <a:lnTo>
                    <a:pt x="678052" y="3952"/>
                  </a:lnTo>
                  <a:cubicBezTo>
                    <a:pt x="598804" y="-9967"/>
                    <a:pt x="523814" y="15128"/>
                    <a:pt x="463477" y="56566"/>
                  </a:cubicBezTo>
                  <a:cubicBezTo>
                    <a:pt x="466576" y="157361"/>
                    <a:pt x="449124" y="256673"/>
                    <a:pt x="436618" y="356560"/>
                  </a:cubicBezTo>
                  <a:cubicBezTo>
                    <a:pt x="398651" y="351312"/>
                    <a:pt x="369549" y="352080"/>
                    <a:pt x="332889" y="362763"/>
                  </a:cubicBezTo>
                  <a:cubicBezTo>
                    <a:pt x="315303" y="367890"/>
                    <a:pt x="303323" y="386253"/>
                    <a:pt x="295937" y="370156"/>
                  </a:cubicBezTo>
                  <a:cubicBezTo>
                    <a:pt x="255590" y="282199"/>
                    <a:pt x="254992" y="174055"/>
                    <a:pt x="249092" y="81241"/>
                  </a:cubicBezTo>
                  <a:cubicBezTo>
                    <a:pt x="244883" y="76046"/>
                    <a:pt x="224855" y="72621"/>
                    <a:pt x="216441" y="71533"/>
                  </a:cubicBezTo>
                  <a:cubicBezTo>
                    <a:pt x="176260" y="66352"/>
                    <a:pt x="111513" y="62042"/>
                    <a:pt x="70571" y="60739"/>
                  </a:cubicBezTo>
                  <a:cubicBezTo>
                    <a:pt x="54308" y="60223"/>
                    <a:pt x="-33394" y="59479"/>
                    <a:pt x="13947" y="86135"/>
                  </a:cubicBezTo>
                  <a:cubicBezTo>
                    <a:pt x="36438" y="98800"/>
                    <a:pt x="208516" y="93201"/>
                    <a:pt x="220153" y="102248"/>
                  </a:cubicBezTo>
                  <a:cubicBezTo>
                    <a:pt x="216787" y="200238"/>
                    <a:pt x="236590" y="297578"/>
                    <a:pt x="276255" y="389577"/>
                  </a:cubicBezTo>
                  <a:cubicBezTo>
                    <a:pt x="252214" y="409024"/>
                    <a:pt x="239245" y="432320"/>
                    <a:pt x="226197" y="457449"/>
                  </a:cubicBezTo>
                  <a:cubicBezTo>
                    <a:pt x="199844" y="508199"/>
                    <a:pt x="190859" y="575888"/>
                    <a:pt x="207687" y="633162"/>
                  </a:cubicBezTo>
                  <a:cubicBezTo>
                    <a:pt x="208823" y="637031"/>
                    <a:pt x="218485" y="636453"/>
                    <a:pt x="219778" y="640685"/>
                  </a:cubicBezTo>
                  <a:cubicBezTo>
                    <a:pt x="237383" y="698288"/>
                    <a:pt x="249938" y="770813"/>
                    <a:pt x="309605" y="810474"/>
                  </a:cubicBezTo>
                  <a:cubicBezTo>
                    <a:pt x="316818" y="815268"/>
                    <a:pt x="333564" y="817988"/>
                    <a:pt x="334325" y="818885"/>
                  </a:cubicBezTo>
                  <a:cubicBezTo>
                    <a:pt x="335412" y="820162"/>
                    <a:pt x="324598" y="829236"/>
                    <a:pt x="334348" y="836661"/>
                  </a:cubicBezTo>
                  <a:cubicBezTo>
                    <a:pt x="360018" y="856206"/>
                    <a:pt x="426203" y="849496"/>
                    <a:pt x="456108" y="836948"/>
                  </a:cubicBezTo>
                  <a:cubicBezTo>
                    <a:pt x="574410" y="787302"/>
                    <a:pt x="553582" y="545819"/>
                    <a:pt x="527810" y="456048"/>
                  </a:cubicBezTo>
                  <a:cubicBezTo>
                    <a:pt x="517277" y="419358"/>
                    <a:pt x="500981" y="382873"/>
                    <a:pt x="456621" y="366038"/>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9" name="Google Shape;389;p8"/>
            <p:cNvSpPr/>
            <p:nvPr/>
          </p:nvSpPr>
          <p:spPr>
            <a:xfrm flipH="1" rot="10800000">
              <a:off x="1898498" y="4623813"/>
              <a:ext cx="601367" cy="602935"/>
            </a:xfrm>
            <a:custGeom>
              <a:rect b="b" l="l" r="r" t="t"/>
              <a:pathLst>
                <a:path extrusionOk="0" h="602935" w="601367">
                  <a:moveTo>
                    <a:pt x="441544" y="599248"/>
                  </a:moveTo>
                  <a:lnTo>
                    <a:pt x="435491" y="575916"/>
                  </a:lnTo>
                  <a:cubicBezTo>
                    <a:pt x="314763" y="551937"/>
                    <a:pt x="185816" y="496975"/>
                    <a:pt x="115534" y="411219"/>
                  </a:cubicBezTo>
                  <a:cubicBezTo>
                    <a:pt x="74413" y="361047"/>
                    <a:pt x="37145" y="293936"/>
                    <a:pt x="34099" y="233698"/>
                  </a:cubicBezTo>
                  <a:cubicBezTo>
                    <a:pt x="19177" y="-61140"/>
                    <a:pt x="551658" y="-23817"/>
                    <a:pt x="569266" y="233260"/>
                  </a:cubicBezTo>
                  <a:cubicBezTo>
                    <a:pt x="577462" y="352940"/>
                    <a:pt x="464661" y="449944"/>
                    <a:pt x="314452" y="428136"/>
                  </a:cubicBezTo>
                  <a:cubicBezTo>
                    <a:pt x="319203" y="454081"/>
                    <a:pt x="377316" y="450260"/>
                    <a:pt x="400603" y="449036"/>
                  </a:cubicBezTo>
                  <a:cubicBezTo>
                    <a:pt x="529275" y="442267"/>
                    <a:pt x="610002" y="313856"/>
                    <a:pt x="600742" y="217973"/>
                  </a:cubicBezTo>
                  <a:cubicBezTo>
                    <a:pt x="575676" y="-41543"/>
                    <a:pt x="45628" y="-82471"/>
                    <a:pt x="4174" y="167340"/>
                  </a:cubicBezTo>
                  <a:cubicBezTo>
                    <a:pt x="-22698" y="329268"/>
                    <a:pt x="85835" y="469587"/>
                    <a:pt x="252859" y="548374"/>
                  </a:cubicBezTo>
                  <a:cubicBezTo>
                    <a:pt x="277122" y="559822"/>
                    <a:pt x="426071" y="618379"/>
                    <a:pt x="441544" y="599248"/>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0" name="Google Shape;390;p8"/>
            <p:cNvSpPr/>
            <p:nvPr/>
          </p:nvSpPr>
          <p:spPr>
            <a:xfrm flipH="1" rot="10800000">
              <a:off x="1688848" y="4756503"/>
              <a:ext cx="363467" cy="646817"/>
            </a:xfrm>
            <a:custGeom>
              <a:rect b="b" l="l" r="r" t="t"/>
              <a:pathLst>
                <a:path extrusionOk="0" h="646817" w="363467">
                  <a:moveTo>
                    <a:pt x="122569" y="345612"/>
                  </a:moveTo>
                  <a:cubicBezTo>
                    <a:pt x="121364" y="240661"/>
                    <a:pt x="104722" y="134629"/>
                    <a:pt x="121730" y="29995"/>
                  </a:cubicBezTo>
                  <a:cubicBezTo>
                    <a:pt x="143342" y="13078"/>
                    <a:pt x="264416" y="99829"/>
                    <a:pt x="290407" y="112707"/>
                  </a:cubicBezTo>
                  <a:cubicBezTo>
                    <a:pt x="305270" y="120073"/>
                    <a:pt x="345365" y="139775"/>
                    <a:pt x="360153" y="138883"/>
                  </a:cubicBezTo>
                  <a:cubicBezTo>
                    <a:pt x="375516" y="123590"/>
                    <a:pt x="333324" y="99111"/>
                    <a:pt x="318428" y="89861"/>
                  </a:cubicBezTo>
                  <a:cubicBezTo>
                    <a:pt x="287112" y="70414"/>
                    <a:pt x="205657" y="25492"/>
                    <a:pt x="172105" y="11935"/>
                  </a:cubicBezTo>
                  <a:cubicBezTo>
                    <a:pt x="106936" y="-14398"/>
                    <a:pt x="89402" y="3877"/>
                    <a:pt x="83443" y="58457"/>
                  </a:cubicBezTo>
                  <a:cubicBezTo>
                    <a:pt x="76443" y="122620"/>
                    <a:pt x="77808" y="196719"/>
                    <a:pt x="76733" y="261038"/>
                  </a:cubicBezTo>
                  <a:cubicBezTo>
                    <a:pt x="76374" y="282641"/>
                    <a:pt x="90591" y="308892"/>
                    <a:pt x="82496" y="332777"/>
                  </a:cubicBezTo>
                  <a:cubicBezTo>
                    <a:pt x="77906" y="343839"/>
                    <a:pt x="28040" y="338376"/>
                    <a:pt x="8450" y="370972"/>
                  </a:cubicBezTo>
                  <a:cubicBezTo>
                    <a:pt x="-27091" y="430107"/>
                    <a:pt x="60434" y="463538"/>
                    <a:pt x="69266" y="495452"/>
                  </a:cubicBezTo>
                  <a:cubicBezTo>
                    <a:pt x="80776" y="537040"/>
                    <a:pt x="37973" y="633766"/>
                    <a:pt x="102179" y="645416"/>
                  </a:cubicBezTo>
                  <a:cubicBezTo>
                    <a:pt x="196874" y="662597"/>
                    <a:pt x="166022" y="522683"/>
                    <a:pt x="172836" y="484292"/>
                  </a:cubicBezTo>
                  <a:cubicBezTo>
                    <a:pt x="176039" y="466245"/>
                    <a:pt x="202529" y="430410"/>
                    <a:pt x="202487" y="417513"/>
                  </a:cubicBezTo>
                  <a:cubicBezTo>
                    <a:pt x="202369" y="382638"/>
                    <a:pt x="158884" y="356230"/>
                    <a:pt x="122569" y="345612"/>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1" name="Google Shape;391;p8"/>
            <p:cNvSpPr/>
            <p:nvPr/>
          </p:nvSpPr>
          <p:spPr>
            <a:xfrm flipH="1" rot="10800000">
              <a:off x="2237908" y="5275649"/>
              <a:ext cx="157673" cy="575875"/>
            </a:xfrm>
            <a:custGeom>
              <a:rect b="b" l="l" r="r" t="t"/>
              <a:pathLst>
                <a:path extrusionOk="0" h="575875" w="157673">
                  <a:moveTo>
                    <a:pt x="73134" y="494478"/>
                  </a:moveTo>
                  <a:cubicBezTo>
                    <a:pt x="142635" y="362890"/>
                    <a:pt x="169432" y="204346"/>
                    <a:pt x="153090" y="59060"/>
                  </a:cubicBezTo>
                  <a:cubicBezTo>
                    <a:pt x="151755" y="47175"/>
                    <a:pt x="142345" y="-22489"/>
                    <a:pt x="114434" y="7664"/>
                  </a:cubicBezTo>
                  <a:cubicBezTo>
                    <a:pt x="106533" y="16202"/>
                    <a:pt x="121024" y="73613"/>
                    <a:pt x="121637" y="89900"/>
                  </a:cubicBezTo>
                  <a:cubicBezTo>
                    <a:pt x="127322" y="241179"/>
                    <a:pt x="108041" y="336511"/>
                    <a:pt x="45064" y="474326"/>
                  </a:cubicBezTo>
                  <a:cubicBezTo>
                    <a:pt x="33495" y="499637"/>
                    <a:pt x="1719" y="544187"/>
                    <a:pt x="253" y="567643"/>
                  </a:cubicBezTo>
                  <a:cubicBezTo>
                    <a:pt x="-227" y="575310"/>
                    <a:pt x="-622" y="577060"/>
                    <a:pt x="10012" y="575529"/>
                  </a:cubicBezTo>
                  <a:cubicBezTo>
                    <a:pt x="39216" y="571333"/>
                    <a:pt x="62271" y="515049"/>
                    <a:pt x="73134" y="494478"/>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2" name="Google Shape;392;p8"/>
            <p:cNvSpPr/>
            <p:nvPr/>
          </p:nvSpPr>
          <p:spPr>
            <a:xfrm flipH="1" rot="10800000">
              <a:off x="2098191" y="5000782"/>
              <a:ext cx="235513" cy="92234"/>
            </a:xfrm>
            <a:custGeom>
              <a:rect b="b" l="l" r="r" t="t"/>
              <a:pathLst>
                <a:path extrusionOk="0" h="92234" w="235513">
                  <a:moveTo>
                    <a:pt x="235604" y="91862"/>
                  </a:moveTo>
                  <a:cubicBezTo>
                    <a:pt x="235339" y="4268"/>
                    <a:pt x="81568" y="-7747"/>
                    <a:pt x="93" y="3687"/>
                  </a:cubicBezTo>
                  <a:lnTo>
                    <a:pt x="90" y="19200"/>
                  </a:lnTo>
                  <a:cubicBezTo>
                    <a:pt x="53723" y="19020"/>
                    <a:pt x="156026" y="20414"/>
                    <a:pt x="194594" y="55286"/>
                  </a:cubicBezTo>
                  <a:cubicBezTo>
                    <a:pt x="211396" y="70475"/>
                    <a:pt x="206234" y="95904"/>
                    <a:pt x="235604" y="91862"/>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3" name="Google Shape;393;p8"/>
            <p:cNvSpPr/>
            <p:nvPr/>
          </p:nvSpPr>
          <p:spPr>
            <a:xfrm flipH="1" rot="10800000">
              <a:off x="2103873" y="4881643"/>
              <a:ext cx="31468" cy="57408"/>
            </a:xfrm>
            <a:custGeom>
              <a:rect b="b" l="l" r="r" t="t"/>
              <a:pathLst>
                <a:path extrusionOk="0" h="57408" w="31468">
                  <a:moveTo>
                    <a:pt x="16767" y="57266"/>
                  </a:moveTo>
                  <a:cubicBezTo>
                    <a:pt x="38869" y="61296"/>
                    <a:pt x="35617" y="-3778"/>
                    <a:pt x="10420" y="215"/>
                  </a:cubicBezTo>
                  <a:cubicBezTo>
                    <a:pt x="-8955" y="8933"/>
                    <a:pt x="2107" y="54592"/>
                    <a:pt x="16767" y="57266"/>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4" name="Google Shape;394;p8"/>
            <p:cNvSpPr/>
            <p:nvPr/>
          </p:nvSpPr>
          <p:spPr>
            <a:xfrm flipH="1" rot="10800000">
              <a:off x="2262484" y="4892020"/>
              <a:ext cx="38550" cy="47934"/>
            </a:xfrm>
            <a:custGeom>
              <a:rect b="b" l="l" r="r" t="t"/>
              <a:pathLst>
                <a:path extrusionOk="0" h="47934" w="38550">
                  <a:moveTo>
                    <a:pt x="1345" y="1099"/>
                  </a:moveTo>
                  <a:cubicBezTo>
                    <a:pt x="-4657" y="12514"/>
                    <a:pt x="11215" y="51062"/>
                    <a:pt x="29859" y="47758"/>
                  </a:cubicBezTo>
                  <a:cubicBezTo>
                    <a:pt x="51634" y="43901"/>
                    <a:pt x="29212" y="-8037"/>
                    <a:pt x="1345" y="1099"/>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5" name="Google Shape;395;p8"/>
            <p:cNvSpPr/>
            <p:nvPr/>
          </p:nvSpPr>
          <p:spPr>
            <a:xfrm flipH="1" rot="10800000">
              <a:off x="1986765" y="5242598"/>
              <a:ext cx="265622" cy="449708"/>
            </a:xfrm>
            <a:custGeom>
              <a:rect b="b" l="l" r="r" t="t"/>
              <a:pathLst>
                <a:path extrusionOk="0" h="449708" w="265622">
                  <a:moveTo>
                    <a:pt x="214071" y="427008"/>
                  </a:moveTo>
                  <a:cubicBezTo>
                    <a:pt x="226270" y="419958"/>
                    <a:pt x="248554" y="376310"/>
                    <a:pt x="246804" y="389011"/>
                  </a:cubicBezTo>
                  <a:cubicBezTo>
                    <a:pt x="238530" y="449028"/>
                    <a:pt x="297838" y="209449"/>
                    <a:pt x="240202" y="54169"/>
                  </a:cubicBezTo>
                  <a:cubicBezTo>
                    <a:pt x="207557" y="-33777"/>
                    <a:pt x="62024" y="-4743"/>
                    <a:pt x="24246" y="72611"/>
                  </a:cubicBezTo>
                  <a:cubicBezTo>
                    <a:pt x="-18608" y="160361"/>
                    <a:pt x="-206" y="278164"/>
                    <a:pt x="45933" y="363077"/>
                  </a:cubicBezTo>
                  <a:cubicBezTo>
                    <a:pt x="63343" y="395111"/>
                    <a:pt x="115295" y="441858"/>
                    <a:pt x="150809" y="398536"/>
                  </a:cubicBezTo>
                  <a:cubicBezTo>
                    <a:pt x="170867" y="397057"/>
                    <a:pt x="183866" y="410460"/>
                    <a:pt x="172082" y="425343"/>
                  </a:cubicBezTo>
                  <a:cubicBezTo>
                    <a:pt x="161529" y="438671"/>
                    <a:pt x="131725" y="432781"/>
                    <a:pt x="133684" y="449857"/>
                  </a:cubicBezTo>
                  <a:cubicBezTo>
                    <a:pt x="160817" y="447859"/>
                    <a:pt x="191842" y="439856"/>
                    <a:pt x="214071" y="427008"/>
                  </a:cubicBezTo>
                </a:path>
              </a:pathLst>
            </a:custGeom>
            <a:solidFill>
              <a:srgbClr val="A7939A"/>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6" name="Google Shape;396;p8"/>
            <p:cNvSpPr/>
            <p:nvPr/>
          </p:nvSpPr>
          <p:spPr>
            <a:xfrm flipH="1" rot="10800000">
              <a:off x="1725081" y="4784543"/>
              <a:ext cx="125599" cy="251594"/>
            </a:xfrm>
            <a:custGeom>
              <a:rect b="b" l="l" r="r" t="t"/>
              <a:pathLst>
                <a:path extrusionOk="0" h="251594" w="125599">
                  <a:moveTo>
                    <a:pt x="91134" y="251662"/>
                  </a:moveTo>
                  <a:cubicBezTo>
                    <a:pt x="115844" y="205908"/>
                    <a:pt x="90118" y="161904"/>
                    <a:pt x="98124" y="114595"/>
                  </a:cubicBezTo>
                  <a:cubicBezTo>
                    <a:pt x="104739" y="75499"/>
                    <a:pt x="153158" y="56368"/>
                    <a:pt x="103404" y="21144"/>
                  </a:cubicBezTo>
                  <a:cubicBezTo>
                    <a:pt x="37853" y="-25263"/>
                    <a:pt x="-38476" y="10131"/>
                    <a:pt x="22106" y="77053"/>
                  </a:cubicBezTo>
                  <a:cubicBezTo>
                    <a:pt x="42735" y="99844"/>
                    <a:pt x="71138" y="106638"/>
                    <a:pt x="72418" y="145461"/>
                  </a:cubicBezTo>
                  <a:cubicBezTo>
                    <a:pt x="73362" y="174197"/>
                    <a:pt x="42206" y="243274"/>
                    <a:pt x="91134" y="251662"/>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7" name="Google Shape;397;p8"/>
            <p:cNvSpPr/>
            <p:nvPr/>
          </p:nvSpPr>
          <p:spPr>
            <a:xfrm flipH="1" rot="10800000">
              <a:off x="2314632" y="5845348"/>
              <a:ext cx="161861" cy="116428"/>
            </a:xfrm>
            <a:custGeom>
              <a:rect b="b" l="l" r="r" t="t"/>
              <a:pathLst>
                <a:path extrusionOk="0" h="116428" w="161861">
                  <a:moveTo>
                    <a:pt x="161469" y="42411"/>
                  </a:moveTo>
                  <a:cubicBezTo>
                    <a:pt x="156105" y="34470"/>
                    <a:pt x="108434" y="57930"/>
                    <a:pt x="67907" y="39312"/>
                  </a:cubicBezTo>
                  <a:cubicBezTo>
                    <a:pt x="37535" y="25361"/>
                    <a:pt x="35837" y="-894"/>
                    <a:pt x="25245" y="157"/>
                  </a:cubicBezTo>
                  <a:cubicBezTo>
                    <a:pt x="5817" y="2087"/>
                    <a:pt x="-18413" y="93376"/>
                    <a:pt x="22042" y="112814"/>
                  </a:cubicBezTo>
                  <a:cubicBezTo>
                    <a:pt x="67323" y="134569"/>
                    <a:pt x="169890" y="54871"/>
                    <a:pt x="161469" y="42411"/>
                  </a:cubicBezTo>
                  <a:close/>
                </a:path>
              </a:pathLst>
            </a:custGeom>
            <a:noFill/>
            <a:ln cap="rnd" cmpd="sng" w="193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98" name="Google Shape;398;p8"/>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El mètode científic</a:t>
            </a:r>
            <a:endParaRPr b="0" i="0" sz="1400" u="none" cap="none" strike="noStrike">
              <a:solidFill>
                <a:srgbClr val="000000"/>
              </a:solidFill>
              <a:latin typeface="Arial"/>
              <a:ea typeface="Arial"/>
              <a:cs typeface="Arial"/>
              <a:sym typeface="Arial"/>
            </a:endParaRPr>
          </a:p>
        </p:txBody>
      </p:sp>
      <p:sp>
        <p:nvSpPr>
          <p:cNvPr id="399" name="Google Shape;399;p8"/>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3" name="Shape 403"/>
        <p:cNvGrpSpPr/>
        <p:nvPr/>
      </p:nvGrpSpPr>
      <p:grpSpPr>
        <a:xfrm>
          <a:off x="0" y="0"/>
          <a:ext cx="0" cy="0"/>
          <a:chOff x="0" y="0"/>
          <a:chExt cx="0" cy="0"/>
        </a:xfrm>
      </p:grpSpPr>
      <p:sp>
        <p:nvSpPr>
          <p:cNvPr id="404" name="Google Shape;404;p9"/>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405" name="Google Shape;405;p9"/>
          <p:cNvSpPr txBox="1"/>
          <p:nvPr>
            <p:ph idx="4294967295" type="body"/>
          </p:nvPr>
        </p:nvSpPr>
        <p:spPr>
          <a:xfrm>
            <a:off x="539748" y="1481176"/>
            <a:ext cx="8096000"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El mètode científic és un procés sistemàtic que les científiques i els científics utilitzen per a investigar fenòmens, adquirir nous coneixements o corregir i ampliar coneixements existents.</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És fonamental en la ciència perquè garanteix que les descobriments siguen reproduïbles.</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p:txBody>
      </p:sp>
      <p:sp>
        <p:nvSpPr>
          <p:cNvPr id="406" name="Google Shape;406;p9"/>
          <p:cNvSpPr txBox="1"/>
          <p:nvPr/>
        </p:nvSpPr>
        <p:spPr>
          <a:xfrm>
            <a:off x="540000" y="900113"/>
            <a:ext cx="8096000" cy="521699"/>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FFFF"/>
              </a:buClr>
              <a:buSzPts val="3200"/>
              <a:buFont typeface="Roboto"/>
              <a:buNone/>
            </a:pPr>
            <a:r>
              <a:rPr b="0" i="0" lang="es-ES" sz="2000" u="none" cap="none" strike="noStrike">
                <a:solidFill>
                  <a:srgbClr val="C00000"/>
                </a:solidFill>
                <a:latin typeface="Arial"/>
                <a:ea typeface="Arial"/>
                <a:cs typeface="Arial"/>
                <a:sym typeface="Arial"/>
              </a:rPr>
              <a:t>3.1. El mètode científic</a:t>
            </a:r>
            <a:endParaRPr b="0" i="0" sz="2000" u="none" cap="none" strike="noStrike">
              <a:solidFill>
                <a:srgbClr val="C00000"/>
              </a:solidFill>
              <a:latin typeface="Arial"/>
              <a:ea typeface="Arial"/>
              <a:cs typeface="Arial"/>
              <a:sym typeface="Arial"/>
            </a:endParaRPr>
          </a:p>
        </p:txBody>
      </p:sp>
      <p:sp>
        <p:nvSpPr>
          <p:cNvPr id="407" name="Google Shape;407;p9"/>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
        <p:nvSpPr>
          <p:cNvPr id="408" name="Google Shape;408;p9"/>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El m</a:t>
            </a:r>
            <a:r>
              <a:rPr lang="es-ES" sz="2400">
                <a:solidFill>
                  <a:srgbClr val="424242"/>
                </a:solidFill>
              </a:rPr>
              <a:t>è</a:t>
            </a:r>
            <a:r>
              <a:rPr b="0" i="0" lang="es-ES" sz="2400" u="none" cap="none" strike="noStrike">
                <a:solidFill>
                  <a:srgbClr val="424242"/>
                </a:solidFill>
                <a:latin typeface="Arial"/>
                <a:ea typeface="Arial"/>
                <a:cs typeface="Arial"/>
                <a:sym typeface="Arial"/>
              </a:rPr>
              <a:t>tod</a:t>
            </a:r>
            <a:r>
              <a:rPr lang="es-ES" sz="2400">
                <a:solidFill>
                  <a:srgbClr val="424242"/>
                </a:solidFill>
              </a:rPr>
              <a:t>e</a:t>
            </a:r>
            <a:r>
              <a:rPr b="0" i="0" lang="es-ES" sz="2400" u="none" cap="none" strike="noStrike">
                <a:solidFill>
                  <a:srgbClr val="424242"/>
                </a:solidFill>
                <a:latin typeface="Arial"/>
                <a:ea typeface="Arial"/>
                <a:cs typeface="Arial"/>
                <a:sym typeface="Arial"/>
              </a:rPr>
              <a:t> científic</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1_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Begoña Ivars Nicólás</dc:creator>
</cp:coreProperties>
</file>